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6" r:id="rId2"/>
    <p:sldId id="318" r:id="rId3"/>
    <p:sldId id="322" r:id="rId4"/>
    <p:sldId id="309" r:id="rId5"/>
    <p:sldId id="269" r:id="rId6"/>
    <p:sldId id="284" r:id="rId7"/>
    <p:sldId id="285" r:id="rId8"/>
    <p:sldId id="286" r:id="rId9"/>
    <p:sldId id="287" r:id="rId10"/>
    <p:sldId id="317" r:id="rId11"/>
    <p:sldId id="289" r:id="rId12"/>
    <p:sldId id="290" r:id="rId13"/>
    <p:sldId id="291" r:id="rId14"/>
    <p:sldId id="270" r:id="rId15"/>
    <p:sldId id="261" r:id="rId16"/>
    <p:sldId id="268" r:id="rId17"/>
    <p:sldId id="260" r:id="rId18"/>
    <p:sldId id="259" r:id="rId19"/>
    <p:sldId id="292" r:id="rId20"/>
    <p:sldId id="293" r:id="rId21"/>
    <p:sldId id="294" r:id="rId22"/>
    <p:sldId id="295" r:id="rId23"/>
    <p:sldId id="273" r:id="rId24"/>
    <p:sldId id="316" r:id="rId25"/>
    <p:sldId id="275" r:id="rId26"/>
    <p:sldId id="274" r:id="rId27"/>
    <p:sldId id="276" r:id="rId28"/>
    <p:sldId id="264" r:id="rId29"/>
    <p:sldId id="278" r:id="rId30"/>
    <p:sldId id="330" r:id="rId31"/>
    <p:sldId id="282" r:id="rId32"/>
    <p:sldId id="328" r:id="rId33"/>
    <p:sldId id="298" r:id="rId34"/>
    <p:sldId id="324" r:id="rId35"/>
    <p:sldId id="302" r:id="rId36"/>
    <p:sldId id="300" r:id="rId37"/>
    <p:sldId id="329" r:id="rId38"/>
    <p:sldId id="325" r:id="rId39"/>
    <p:sldId id="326" r:id="rId40"/>
    <p:sldId id="327" r:id="rId41"/>
    <p:sldId id="301" r:id="rId42"/>
    <p:sldId id="297" r:id="rId43"/>
    <p:sldId id="307" r:id="rId44"/>
    <p:sldId id="281" r:id="rId45"/>
    <p:sldId id="305" r:id="rId46"/>
    <p:sldId id="303" r:id="rId47"/>
    <p:sldId id="312" r:id="rId48"/>
    <p:sldId id="314" r:id="rId49"/>
    <p:sldId id="304" r:id="rId50"/>
    <p:sldId id="306" r:id="rId51"/>
    <p:sldId id="308" r:id="rId52"/>
    <p:sldId id="262" r:id="rId53"/>
    <p:sldId id="315" r:id="rId54"/>
    <p:sldId id="311" r:id="rId55"/>
    <p:sldId id="313" r:id="rId56"/>
    <p:sldId id="320" r:id="rId57"/>
    <p:sldId id="321" r:id="rId58"/>
    <p:sldId id="319" r:id="rId59"/>
  </p:sldIdLst>
  <p:sldSz cx="12192000" cy="6858000"/>
  <p:notesSz cx="6858000" cy="9144000"/>
  <p:defaultTextStyle>
    <a:defPPr>
      <a:defRPr lang="en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6ECACE-8FB5-ED11-DCED-BB0DA5DB9A90}" name="Jorge Díaz González" initials="JD" userId="S::jdiaz@insolpr.com::03e64268-8825-4b48-a2b7-f5c41dc25126" providerId="AD"/>
  <p188:author id="{9691D3E4-7B36-FB7E-6EF0-FFE6D175081B}" name="Yvette Domenech" initials="YD" userId="S::Ydomenech@insolpr.com::1fec9906-23ec-4d3c-8f83-dfc5f12ec8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0E"/>
    <a:srgbClr val="1A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7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BECBF-D5B3-D14C-ADFC-C005D73E41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8B78B-5032-D447-A5CA-744EA26C17D0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Fortalecer la planificación escolar del DEE 2026-2027 mediante un enfoque holístico,  basado en datos, cumplimiento y toma de decisiones. </a:t>
          </a:r>
        </a:p>
      </dgm:t>
    </dgm:pt>
    <dgm:pt modelId="{4D10D425-3F92-A543-93D6-79D38ACCB3EE}" type="sibTrans" cxnId="{C77EA639-4909-0143-9B00-C8013C166E27}">
      <dgm:prSet/>
      <dgm:spPr/>
      <dgm:t>
        <a:bodyPr/>
        <a:lstStyle/>
        <a:p>
          <a:endParaRPr lang="es-PR" sz="16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57DED1A-FD74-CC45-9771-13018E274039}" type="parTrans" cxnId="{C77EA639-4909-0143-9B00-C8013C166E27}">
      <dgm:prSet/>
      <dgm:spPr/>
      <dgm:t>
        <a:bodyPr/>
        <a:lstStyle/>
        <a:p>
          <a:endParaRPr lang="es-PR" sz="16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0A2E31D-AD55-2243-8721-F6FF7BC5F0BE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Reconocer la estructura del DEE 2026-2027, incluyendo sus secciones y componentes requeridos.</a:t>
          </a:r>
        </a:p>
      </dgm:t>
    </dgm:pt>
    <dgm:pt modelId="{45FB65BF-F2D6-A348-9955-2345BA37A8E6}" type="parTrans" cxnId="{9729575A-E922-9646-9B6C-CB9F65C2EAD3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716A722-82F3-5744-8C8F-BE5ED73A864A}" type="sibTrans" cxnId="{9729575A-E922-9646-9B6C-CB9F65C2EAD3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71C4F37-A108-7B4C-B8FA-C665F3786AFD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 Integrar los resultados de Clima Escolar y el Estudio Comprensivo de Necesidades conforme a ESSA, Título I, Sec. 1114. </a:t>
          </a:r>
        </a:p>
      </dgm:t>
    </dgm:pt>
    <dgm:pt modelId="{E707EB03-A86E-8C43-8BBC-79F4C997DD63}" type="parTrans" cxnId="{8201E646-FADD-294C-9EFB-93F91325FCDC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627541E-6A4E-AE4E-ADB8-73310AE416BD}" type="sibTrans" cxnId="{8201E646-FADD-294C-9EFB-93F91325FCDC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7A7A9BB-C48C-0E40-9212-F56F4CED74C3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Utilizar datos disponibles y herramientas de IA para apoyar el análisis, los </a:t>
          </a:r>
          <a:r>
            <a:rPr lang="es-PR" sz="1400" b="0" i="1" noProof="0" dirty="0" err="1">
              <a:latin typeface="Poppins" panose="00000500000000000000" pitchFamily="2" charset="0"/>
              <a:cs typeface="Poppins" panose="00000500000000000000" pitchFamily="2" charset="0"/>
            </a:rPr>
            <a:t>benchmarks</a:t>
          </a: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 y la priorización de necesidades. </a:t>
          </a:r>
        </a:p>
      </dgm:t>
    </dgm:pt>
    <dgm:pt modelId="{089627EA-071F-5C49-9C59-4ACD4D24CE9E}" type="parTrans" cxnId="{7E95C6E2-C5BA-D94C-A937-CC1744931362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9E790BA-8366-C94A-9055-93CB4B0F864E}" type="sibTrans" cxnId="{7E95C6E2-C5BA-D94C-A937-CC1744931362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8546594-C54D-C140-8127-744BABABC6A7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Orientar sobre los cambios en el Estudio de Necesidades,  el Plan de Acción y Presupuesto. </a:t>
          </a:r>
        </a:p>
      </dgm:t>
    </dgm:pt>
    <dgm:pt modelId="{07C95743-E2D4-6C47-A334-9F192B483F43}" type="parTrans" cxnId="{5139E8BB-871D-FE44-BA0A-FE94DBDADDB5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E042140-754C-A94B-B865-3280D0096A48}" type="sibTrans" cxnId="{5139E8BB-871D-FE44-BA0A-FE94DBDADDB5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1038FCB-6D28-F34D-BDA2-1BDF3EE1E0A6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Reforzar la priorización como guía para apoyar la toma de decisiones del director escolar.</a:t>
          </a:r>
        </a:p>
      </dgm:t>
    </dgm:pt>
    <dgm:pt modelId="{DDABB0DA-AB74-CB4E-9BD1-E53CBDF6E541}" type="parTrans" cxnId="{E69E1493-42F5-0F46-ADDE-A8D13A76F40D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CBC7684-7C18-A944-B8F9-C65006DE4F56}" type="sibTrans" cxnId="{E69E1493-42F5-0F46-ADDE-A8D13A76F40D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E083EDC-91B6-FF43-B1B2-FE5746F8CB13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b="0" noProof="0" dirty="0">
              <a:latin typeface="Poppins" panose="00000500000000000000" pitchFamily="2" charset="0"/>
              <a:cs typeface="Poppins" panose="00000500000000000000" pitchFamily="2" charset="0"/>
            </a:rPr>
            <a:t>Aclarar el proceso de aprobación del DEE, promoviendo consistencia, alineación programática, uso adecuado de fondos y cumplimiento.</a:t>
          </a:r>
        </a:p>
      </dgm:t>
    </dgm:pt>
    <dgm:pt modelId="{54AF01C5-1139-8F48-9507-F8EF30C257A2}" type="parTrans" cxnId="{C1600D6F-9604-A748-87B2-C7CD64971FF4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125254A-D7BD-374B-949C-1F31AC64D481}" type="sibTrans" cxnId="{C1600D6F-9604-A748-87B2-C7CD64971FF4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5722541-07FE-C346-B920-5B997A4B8AE2}" type="pres">
      <dgm:prSet presAssocID="{C9CBECBF-D5B3-D14C-ADFC-C005D73E4106}" presName="diagram" presStyleCnt="0">
        <dgm:presLayoutVars>
          <dgm:dir/>
          <dgm:resizeHandles val="exact"/>
        </dgm:presLayoutVars>
      </dgm:prSet>
      <dgm:spPr/>
    </dgm:pt>
    <dgm:pt modelId="{928EEC36-3ED9-2B41-BF10-18D064300B0D}" type="pres">
      <dgm:prSet presAssocID="{11B8B78B-5032-D447-A5CA-744EA26C17D0}" presName="node" presStyleLbl="node1" presStyleIdx="0" presStyleCnt="7">
        <dgm:presLayoutVars>
          <dgm:bulletEnabled val="1"/>
        </dgm:presLayoutVars>
      </dgm:prSet>
      <dgm:spPr/>
    </dgm:pt>
    <dgm:pt modelId="{6731BB88-41C9-E24A-B6DC-C84290607AC4}" type="pres">
      <dgm:prSet presAssocID="{4D10D425-3F92-A543-93D6-79D38ACCB3EE}" presName="sibTrans" presStyleCnt="0"/>
      <dgm:spPr/>
    </dgm:pt>
    <dgm:pt modelId="{7F129B31-73AF-D743-9948-6709EC674F19}" type="pres">
      <dgm:prSet presAssocID="{50A2E31D-AD55-2243-8721-F6FF7BC5F0BE}" presName="node" presStyleLbl="node1" presStyleIdx="1" presStyleCnt="7">
        <dgm:presLayoutVars>
          <dgm:bulletEnabled val="1"/>
        </dgm:presLayoutVars>
      </dgm:prSet>
      <dgm:spPr/>
    </dgm:pt>
    <dgm:pt modelId="{60E9BB8E-8AFA-4D4C-AD1D-72446BD4613E}" type="pres">
      <dgm:prSet presAssocID="{6716A722-82F3-5744-8C8F-BE5ED73A864A}" presName="sibTrans" presStyleCnt="0"/>
      <dgm:spPr/>
    </dgm:pt>
    <dgm:pt modelId="{F8895B80-7A54-D043-8BE5-FB5FEFF7CCA3}" type="pres">
      <dgm:prSet presAssocID="{A71C4F37-A108-7B4C-B8FA-C665F3786AFD}" presName="node" presStyleLbl="node1" presStyleIdx="2" presStyleCnt="7">
        <dgm:presLayoutVars>
          <dgm:bulletEnabled val="1"/>
        </dgm:presLayoutVars>
      </dgm:prSet>
      <dgm:spPr/>
    </dgm:pt>
    <dgm:pt modelId="{D5406EBE-8757-F949-B129-5DDD0EF32C87}" type="pres">
      <dgm:prSet presAssocID="{B627541E-6A4E-AE4E-ADB8-73310AE416BD}" presName="sibTrans" presStyleCnt="0"/>
      <dgm:spPr/>
    </dgm:pt>
    <dgm:pt modelId="{D5BEAAD4-2B6C-F042-920B-1AA0FE74B819}" type="pres">
      <dgm:prSet presAssocID="{37A7A9BB-C48C-0E40-9212-F56F4CED74C3}" presName="node" presStyleLbl="node1" presStyleIdx="3" presStyleCnt="7">
        <dgm:presLayoutVars>
          <dgm:bulletEnabled val="1"/>
        </dgm:presLayoutVars>
      </dgm:prSet>
      <dgm:spPr/>
    </dgm:pt>
    <dgm:pt modelId="{C8BF22F1-B98B-6C43-A190-06565859B250}" type="pres">
      <dgm:prSet presAssocID="{69E790BA-8366-C94A-9055-93CB4B0F864E}" presName="sibTrans" presStyleCnt="0"/>
      <dgm:spPr/>
    </dgm:pt>
    <dgm:pt modelId="{F41AEF5D-DF25-B14E-AC79-C0DF7EF7FDC0}" type="pres">
      <dgm:prSet presAssocID="{B8546594-C54D-C140-8127-744BABABC6A7}" presName="node" presStyleLbl="node1" presStyleIdx="4" presStyleCnt="7">
        <dgm:presLayoutVars>
          <dgm:bulletEnabled val="1"/>
        </dgm:presLayoutVars>
      </dgm:prSet>
      <dgm:spPr/>
    </dgm:pt>
    <dgm:pt modelId="{01295CF1-9710-B74B-8BC1-4058B0EE1119}" type="pres">
      <dgm:prSet presAssocID="{2E042140-754C-A94B-B865-3280D0096A48}" presName="sibTrans" presStyleCnt="0"/>
      <dgm:spPr/>
    </dgm:pt>
    <dgm:pt modelId="{98DE69CA-5D7B-DB4C-BB64-5EC882408936}" type="pres">
      <dgm:prSet presAssocID="{51038FCB-6D28-F34D-BDA2-1BDF3EE1E0A6}" presName="node" presStyleLbl="node1" presStyleIdx="5" presStyleCnt="7">
        <dgm:presLayoutVars>
          <dgm:bulletEnabled val="1"/>
        </dgm:presLayoutVars>
      </dgm:prSet>
      <dgm:spPr/>
    </dgm:pt>
    <dgm:pt modelId="{CC8F7FE0-78C6-9D48-A96A-6380C8D46339}" type="pres">
      <dgm:prSet presAssocID="{4CBC7684-7C18-A944-B8F9-C65006DE4F56}" presName="sibTrans" presStyleCnt="0"/>
      <dgm:spPr/>
    </dgm:pt>
    <dgm:pt modelId="{797503E2-7212-A743-8240-0C7DD16F2C10}" type="pres">
      <dgm:prSet presAssocID="{8E083EDC-91B6-FF43-B1B2-FE5746F8CB13}" presName="node" presStyleLbl="node1" presStyleIdx="6" presStyleCnt="7">
        <dgm:presLayoutVars>
          <dgm:bulletEnabled val="1"/>
        </dgm:presLayoutVars>
      </dgm:prSet>
      <dgm:spPr/>
    </dgm:pt>
  </dgm:ptLst>
  <dgm:cxnLst>
    <dgm:cxn modelId="{73DD7714-2455-014E-8709-832A1A0580DF}" type="presOf" srcId="{C9CBECBF-D5B3-D14C-ADFC-C005D73E4106}" destId="{75722541-07FE-C346-B920-5B997A4B8AE2}" srcOrd="0" destOrd="0" presId="urn:microsoft.com/office/officeart/2005/8/layout/default"/>
    <dgm:cxn modelId="{DB51C526-7E19-B041-B92A-69119779C172}" type="presOf" srcId="{B8546594-C54D-C140-8127-744BABABC6A7}" destId="{F41AEF5D-DF25-B14E-AC79-C0DF7EF7FDC0}" srcOrd="0" destOrd="0" presId="urn:microsoft.com/office/officeart/2005/8/layout/default"/>
    <dgm:cxn modelId="{C77EA639-4909-0143-9B00-C8013C166E27}" srcId="{C9CBECBF-D5B3-D14C-ADFC-C005D73E4106}" destId="{11B8B78B-5032-D447-A5CA-744EA26C17D0}" srcOrd="0" destOrd="0" parTransId="{657DED1A-FD74-CC45-9771-13018E274039}" sibTransId="{4D10D425-3F92-A543-93D6-79D38ACCB3EE}"/>
    <dgm:cxn modelId="{598AB95B-5B81-5244-B4B1-17C87191FA1A}" type="presOf" srcId="{8E083EDC-91B6-FF43-B1B2-FE5746F8CB13}" destId="{797503E2-7212-A743-8240-0C7DD16F2C10}" srcOrd="0" destOrd="0" presId="urn:microsoft.com/office/officeart/2005/8/layout/default"/>
    <dgm:cxn modelId="{8201E646-FADD-294C-9EFB-93F91325FCDC}" srcId="{C9CBECBF-D5B3-D14C-ADFC-C005D73E4106}" destId="{A71C4F37-A108-7B4C-B8FA-C665F3786AFD}" srcOrd="2" destOrd="0" parTransId="{E707EB03-A86E-8C43-8BBC-79F4C997DD63}" sibTransId="{B627541E-6A4E-AE4E-ADB8-73310AE416BD}"/>
    <dgm:cxn modelId="{C1600D6F-9604-A748-87B2-C7CD64971FF4}" srcId="{C9CBECBF-D5B3-D14C-ADFC-C005D73E4106}" destId="{8E083EDC-91B6-FF43-B1B2-FE5746F8CB13}" srcOrd="6" destOrd="0" parTransId="{54AF01C5-1139-8F48-9507-F8EF30C257A2}" sibTransId="{0125254A-D7BD-374B-949C-1F31AC64D481}"/>
    <dgm:cxn modelId="{BDFF5272-D774-8245-9E89-23D67FE56955}" type="presOf" srcId="{11B8B78B-5032-D447-A5CA-744EA26C17D0}" destId="{928EEC36-3ED9-2B41-BF10-18D064300B0D}" srcOrd="0" destOrd="0" presId="urn:microsoft.com/office/officeart/2005/8/layout/default"/>
    <dgm:cxn modelId="{9729575A-E922-9646-9B6C-CB9F65C2EAD3}" srcId="{C9CBECBF-D5B3-D14C-ADFC-C005D73E4106}" destId="{50A2E31D-AD55-2243-8721-F6FF7BC5F0BE}" srcOrd="1" destOrd="0" parTransId="{45FB65BF-F2D6-A348-9955-2345BA37A8E6}" sibTransId="{6716A722-82F3-5744-8C8F-BE5ED73A864A}"/>
    <dgm:cxn modelId="{7910B28D-7828-2C49-B959-A3890D7CE6F0}" type="presOf" srcId="{37A7A9BB-C48C-0E40-9212-F56F4CED74C3}" destId="{D5BEAAD4-2B6C-F042-920B-1AA0FE74B819}" srcOrd="0" destOrd="0" presId="urn:microsoft.com/office/officeart/2005/8/layout/default"/>
    <dgm:cxn modelId="{E69E1493-42F5-0F46-ADDE-A8D13A76F40D}" srcId="{C9CBECBF-D5B3-D14C-ADFC-C005D73E4106}" destId="{51038FCB-6D28-F34D-BDA2-1BDF3EE1E0A6}" srcOrd="5" destOrd="0" parTransId="{DDABB0DA-AB74-CB4E-9BD1-E53CBDF6E541}" sibTransId="{4CBC7684-7C18-A944-B8F9-C65006DE4F56}"/>
    <dgm:cxn modelId="{887898AD-268A-264C-8028-28B2E4FABBBB}" type="presOf" srcId="{50A2E31D-AD55-2243-8721-F6FF7BC5F0BE}" destId="{7F129B31-73AF-D743-9948-6709EC674F19}" srcOrd="0" destOrd="0" presId="urn:microsoft.com/office/officeart/2005/8/layout/default"/>
    <dgm:cxn modelId="{5139E8BB-871D-FE44-BA0A-FE94DBDADDB5}" srcId="{C9CBECBF-D5B3-D14C-ADFC-C005D73E4106}" destId="{B8546594-C54D-C140-8127-744BABABC6A7}" srcOrd="4" destOrd="0" parTransId="{07C95743-E2D4-6C47-A334-9F192B483F43}" sibTransId="{2E042140-754C-A94B-B865-3280D0096A48}"/>
    <dgm:cxn modelId="{2E73A2BE-857E-FA44-BDDE-47C05052BF28}" type="presOf" srcId="{A71C4F37-A108-7B4C-B8FA-C665F3786AFD}" destId="{F8895B80-7A54-D043-8BE5-FB5FEFF7CCA3}" srcOrd="0" destOrd="0" presId="urn:microsoft.com/office/officeart/2005/8/layout/default"/>
    <dgm:cxn modelId="{5CC34DDC-C4AC-8C4A-9881-817159B58209}" type="presOf" srcId="{51038FCB-6D28-F34D-BDA2-1BDF3EE1E0A6}" destId="{98DE69CA-5D7B-DB4C-BB64-5EC882408936}" srcOrd="0" destOrd="0" presId="urn:microsoft.com/office/officeart/2005/8/layout/default"/>
    <dgm:cxn modelId="{7E95C6E2-C5BA-D94C-A937-CC1744931362}" srcId="{C9CBECBF-D5B3-D14C-ADFC-C005D73E4106}" destId="{37A7A9BB-C48C-0E40-9212-F56F4CED74C3}" srcOrd="3" destOrd="0" parTransId="{089627EA-071F-5C49-9C59-4ACD4D24CE9E}" sibTransId="{69E790BA-8366-C94A-9055-93CB4B0F864E}"/>
    <dgm:cxn modelId="{B48C64F6-88C3-1949-AE78-C1F319391F94}" type="presParOf" srcId="{75722541-07FE-C346-B920-5B997A4B8AE2}" destId="{928EEC36-3ED9-2B41-BF10-18D064300B0D}" srcOrd="0" destOrd="0" presId="urn:microsoft.com/office/officeart/2005/8/layout/default"/>
    <dgm:cxn modelId="{F68113D1-469A-4E46-BFFF-FF65903AAE63}" type="presParOf" srcId="{75722541-07FE-C346-B920-5B997A4B8AE2}" destId="{6731BB88-41C9-E24A-B6DC-C84290607AC4}" srcOrd="1" destOrd="0" presId="urn:microsoft.com/office/officeart/2005/8/layout/default"/>
    <dgm:cxn modelId="{8F622056-51EA-FD48-BC50-A49CE9140D37}" type="presParOf" srcId="{75722541-07FE-C346-B920-5B997A4B8AE2}" destId="{7F129B31-73AF-D743-9948-6709EC674F19}" srcOrd="2" destOrd="0" presId="urn:microsoft.com/office/officeart/2005/8/layout/default"/>
    <dgm:cxn modelId="{C7976130-5097-194E-9DE6-C2BF849ED522}" type="presParOf" srcId="{75722541-07FE-C346-B920-5B997A4B8AE2}" destId="{60E9BB8E-8AFA-4D4C-AD1D-72446BD4613E}" srcOrd="3" destOrd="0" presId="urn:microsoft.com/office/officeart/2005/8/layout/default"/>
    <dgm:cxn modelId="{5EF27E44-3745-3348-8EDD-CBC8ECBCF5A3}" type="presParOf" srcId="{75722541-07FE-C346-B920-5B997A4B8AE2}" destId="{F8895B80-7A54-D043-8BE5-FB5FEFF7CCA3}" srcOrd="4" destOrd="0" presId="urn:microsoft.com/office/officeart/2005/8/layout/default"/>
    <dgm:cxn modelId="{631CB8D9-AC86-6544-8F79-9B8350FC7613}" type="presParOf" srcId="{75722541-07FE-C346-B920-5B997A4B8AE2}" destId="{D5406EBE-8757-F949-B129-5DDD0EF32C87}" srcOrd="5" destOrd="0" presId="urn:microsoft.com/office/officeart/2005/8/layout/default"/>
    <dgm:cxn modelId="{7BDE7C82-DB40-2647-88B5-3DAD2D0A5169}" type="presParOf" srcId="{75722541-07FE-C346-B920-5B997A4B8AE2}" destId="{D5BEAAD4-2B6C-F042-920B-1AA0FE74B819}" srcOrd="6" destOrd="0" presId="urn:microsoft.com/office/officeart/2005/8/layout/default"/>
    <dgm:cxn modelId="{7574214B-AA74-D549-8FC8-ED17553FB508}" type="presParOf" srcId="{75722541-07FE-C346-B920-5B997A4B8AE2}" destId="{C8BF22F1-B98B-6C43-A190-06565859B250}" srcOrd="7" destOrd="0" presId="urn:microsoft.com/office/officeart/2005/8/layout/default"/>
    <dgm:cxn modelId="{29BDAF59-AF4B-8B46-96FE-397306241CC0}" type="presParOf" srcId="{75722541-07FE-C346-B920-5B997A4B8AE2}" destId="{F41AEF5D-DF25-B14E-AC79-C0DF7EF7FDC0}" srcOrd="8" destOrd="0" presId="urn:microsoft.com/office/officeart/2005/8/layout/default"/>
    <dgm:cxn modelId="{9C98E14B-3834-3048-BB46-6EEB5A5B664C}" type="presParOf" srcId="{75722541-07FE-C346-B920-5B997A4B8AE2}" destId="{01295CF1-9710-B74B-8BC1-4058B0EE1119}" srcOrd="9" destOrd="0" presId="urn:microsoft.com/office/officeart/2005/8/layout/default"/>
    <dgm:cxn modelId="{2E8F1A33-5213-5B4F-BC63-8948B89CB1EE}" type="presParOf" srcId="{75722541-07FE-C346-B920-5B997A4B8AE2}" destId="{98DE69CA-5D7B-DB4C-BB64-5EC882408936}" srcOrd="10" destOrd="0" presId="urn:microsoft.com/office/officeart/2005/8/layout/default"/>
    <dgm:cxn modelId="{9A2EB041-337E-E54D-A863-05845F668D7F}" type="presParOf" srcId="{75722541-07FE-C346-B920-5B997A4B8AE2}" destId="{CC8F7FE0-78C6-9D48-A96A-6380C8D46339}" srcOrd="11" destOrd="0" presId="urn:microsoft.com/office/officeart/2005/8/layout/default"/>
    <dgm:cxn modelId="{B2C0AA42-0983-6A43-A611-59B885D0F17A}" type="presParOf" srcId="{75722541-07FE-C346-B920-5B997A4B8AE2}" destId="{797503E2-7212-A743-8240-0C7DD16F2C10}" srcOrd="12" destOrd="0" presId="urn:microsoft.com/office/officeart/2005/8/layout/defaul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1AD68D-E557-0A42-8FD1-E59301170A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406F2-C306-364D-B14C-3D2D3EFD2DEC}">
      <dgm:prSet phldrT="[Text]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Encuestas de Clima Escolar (6) - Cantidad de respuestas e indicadores negativos (7 o menos) en los siguientes indicadores: </a:t>
          </a:r>
        </a:p>
      </dgm:t>
    </dgm:pt>
    <dgm:pt modelId="{33DC5CB3-1F31-2549-801A-DE98F1005671}" type="parTrans" cxnId="{97C98F67-997D-CA46-AF9F-8BEED7286E65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F9215D3-1A08-2D43-A099-C3377355F2FF}" type="sibTrans" cxnId="{97C98F67-997D-CA46-AF9F-8BEED7286E65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DBBFACB-E6A6-4A4A-B136-9B433E0394EE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Registro de Bienestar Integral </a:t>
          </a:r>
        </a:p>
      </dgm:t>
    </dgm:pt>
    <dgm:pt modelId="{549F2302-0C1E-A546-850B-2F2C5EFA19B1}" type="parTrans" cxnId="{3B4290A2-6E70-E641-81AB-7C7373F82F05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9BD1697-D036-6C45-9409-E06D8C22EB73}" type="sibTrans" cxnId="{3B4290A2-6E70-E641-81AB-7C7373F82F05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08E8AFA-9991-8948-A9F6-D6F835E8226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600" noProof="0" dirty="0">
              <a:latin typeface="Poppins" panose="00000500000000000000" pitchFamily="2" charset="0"/>
              <a:cs typeface="Poppins" panose="00000500000000000000" pitchFamily="2" charset="0"/>
            </a:rPr>
            <a:t>Bienestar emocional</a:t>
          </a:r>
        </a:p>
      </dgm:t>
    </dgm:pt>
    <dgm:pt modelId="{0AE55F23-DF51-AB49-87F1-5A28DF09AE3A}" type="parTrans" cxnId="{7A68B789-D985-B64A-B8BE-4ADA83AB0ED9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BCEBB8F-0071-0647-8B80-90B64A672732}" type="sibTrans" cxnId="{7A68B789-D985-B64A-B8BE-4ADA83AB0ED9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B3A686A-7486-9E41-9547-EEC62CDE1B65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500" noProof="0" dirty="0">
              <a:latin typeface="Poppins" panose="00000500000000000000" pitchFamily="2" charset="0"/>
              <a:cs typeface="Poppins" panose="00000500000000000000" pitchFamily="2" charset="0"/>
            </a:rPr>
            <a:t>Servicios individuales ofrecidos a estudiantes registrados</a:t>
          </a:r>
        </a:p>
      </dgm:t>
    </dgm:pt>
    <dgm:pt modelId="{39FB1BCF-6FD8-F544-ACCA-1439F8D3A8AA}" type="parTrans" cxnId="{524B5DAB-694C-8842-A56E-0304F0A10572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C553B37-83C9-2245-9FD9-D75957296CB8}" type="sibTrans" cxnId="{524B5DAB-694C-8842-A56E-0304F0A10572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89A8D56-EBF5-F642-BEA1-98AF758FF7D6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500" noProof="0" dirty="0">
              <a:latin typeface="Poppins" panose="00000500000000000000" pitchFamily="2" charset="0"/>
              <a:cs typeface="Poppins" panose="00000500000000000000" pitchFamily="2" charset="0"/>
            </a:rPr>
            <a:t>Servicios grupales socioemocionales registrados </a:t>
          </a:r>
        </a:p>
      </dgm:t>
    </dgm:pt>
    <dgm:pt modelId="{4E1CC534-3BE9-A84F-896E-4CBED19F9CEC}" type="parTrans" cxnId="{5FEEA2BF-7BB4-4141-ADA5-FA32A168B2F8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CA2794F-E53C-B54B-AFFE-4715627B7C7D}" type="sibTrans" cxnId="{5FEEA2BF-7BB4-4141-ADA5-FA32A168B2F8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5F53ACE-997A-0B4C-9ECF-254C95DC2E12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500" noProof="0" dirty="0">
              <a:latin typeface="Poppins" panose="00000500000000000000" pitchFamily="2" charset="0"/>
              <a:cs typeface="Poppins" panose="00000500000000000000" pitchFamily="2" charset="0"/>
            </a:rPr>
            <a:t>Servicios administrativos (Reunión / EIS) </a:t>
          </a:r>
        </a:p>
      </dgm:t>
    </dgm:pt>
    <dgm:pt modelId="{9731DBD3-0BFC-1540-95F6-A06893DDB517}" type="parTrans" cxnId="{8AB96EE5-748C-7749-955B-4554A790E887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0B237F5-CFA7-874A-938B-81ADC5F19DAF}" type="sibTrans" cxnId="{8AB96EE5-748C-7749-955B-4554A790E887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35345AC-1302-5D42-A92E-9B1BB4AEFA32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500" noProof="0" dirty="0">
              <a:latin typeface="Poppins" panose="00000500000000000000" pitchFamily="2" charset="0"/>
              <a:cs typeface="Poppins" panose="00000500000000000000" pitchFamily="2" charset="0"/>
            </a:rPr>
            <a:t>Servicios compartidos entre el EIS </a:t>
          </a:r>
        </a:p>
      </dgm:t>
    </dgm:pt>
    <dgm:pt modelId="{D48C573A-0000-EE43-AE7B-6C036AAB2910}" type="parTrans" cxnId="{DF7F8F26-5E45-4D42-8F8E-DA945799FBBE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312B5D9-19C8-DB48-857B-C27D9D1DD3FB}" type="sibTrans" cxnId="{DF7F8F26-5E45-4D42-8F8E-DA945799FBBE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32C3343-6FE7-4549-B36B-EB0C21747C23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endParaRPr lang="es-PR" sz="140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41D69CF-DC93-F54C-9FA0-DBEC569F46A4}" type="parTrans" cxnId="{E5E32A25-8920-1D47-9984-39EBC9BEA904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7600B48-E4AE-5441-9044-19AFF60C1E91}" type="sibTrans" cxnId="{E5E32A25-8920-1D47-9984-39EBC9BEA904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AAFD843-F8F2-3446-AD45-D696DC875185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500" noProof="0" dirty="0">
              <a:latin typeface="Poppins" panose="00000500000000000000" pitchFamily="2" charset="0"/>
              <a:cs typeface="Poppins" panose="00000500000000000000" pitchFamily="2" charset="0"/>
            </a:rPr>
            <a:t>Cantidad de actividades de prevención realizadas por el EIS</a:t>
          </a:r>
        </a:p>
      </dgm:t>
    </dgm:pt>
    <dgm:pt modelId="{0FEE8858-FC0E-654C-86DE-3561BC73292D}" type="parTrans" cxnId="{76C5256B-7818-F64F-91F2-FDAC3E1B2301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E475F26-A20F-C743-99CC-F0646C5F9015}" type="sibTrans" cxnId="{76C5256B-7818-F64F-91F2-FDAC3E1B2301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C1203C7-8705-DD4D-9E6B-47AEDB57D178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endParaRPr lang="es-PR" sz="140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7162A02-C716-E74D-BD85-02F5A79E357A}" type="parTrans" cxnId="{F9422DA6-277E-C44D-BA37-8604E3EE55B2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1A8ECC4-7311-0440-BFD1-2EE2CBE546E7}" type="sibTrans" cxnId="{F9422DA6-277E-C44D-BA37-8604E3EE55B2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94867F9-0137-7C49-A8A7-162A765E18DD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500" noProof="0" dirty="0">
              <a:latin typeface="Poppins" panose="00000500000000000000" pitchFamily="2" charset="0"/>
              <a:cs typeface="Poppins" panose="00000500000000000000" pitchFamily="2" charset="0"/>
            </a:rPr>
            <a:t>Servicios de clínicas de evaluación física </a:t>
          </a:r>
        </a:p>
      </dgm:t>
    </dgm:pt>
    <dgm:pt modelId="{D1838832-B7F2-AB4D-A402-2AF13DFC1B0A}" type="parTrans" cxnId="{0C5E56C3-1A95-3F46-BA27-8B22D40024AF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A562A04-5A74-2446-BA0E-55FAB88000F3}" type="sibTrans" cxnId="{0C5E56C3-1A95-3F46-BA27-8B22D40024AF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473BFC9-C9B2-0846-98E3-07A2D0A39D2E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500" noProof="0" dirty="0">
              <a:latin typeface="Poppins" panose="00000500000000000000" pitchFamily="2" charset="0"/>
              <a:cs typeface="Poppins" panose="00000500000000000000" pitchFamily="2" charset="0"/>
            </a:rPr>
            <a:t>Servicios individuales completados </a:t>
          </a:r>
        </a:p>
      </dgm:t>
    </dgm:pt>
    <dgm:pt modelId="{4A53D70A-EFFF-7D4D-8AB2-7230F4806490}" type="parTrans" cxnId="{271EA916-9441-7D44-92A8-D85BC648AB0A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A00F08B-3954-054E-A641-77CF3B5E4067}" type="sibTrans" cxnId="{271EA916-9441-7D44-92A8-D85BC648AB0A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6F022FC-A2BA-8344-BA19-4A875BAE111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600" b="0" noProof="0" dirty="0">
              <a:latin typeface="Poppins" panose="00000500000000000000" pitchFamily="2" charset="0"/>
              <a:cs typeface="Poppins" panose="00000500000000000000" pitchFamily="2" charset="0"/>
            </a:rPr>
            <a:t>Seguridad Escolar</a:t>
          </a:r>
        </a:p>
      </dgm:t>
    </dgm:pt>
    <dgm:pt modelId="{C58A4AA3-1883-4C45-B2A9-B9DFF817D85D}" type="sibTrans" cxnId="{D5011828-F3DD-AA43-ABC8-09E1796F20EC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1FDF628-C6DD-B443-B5BD-B43850296AC0}" type="parTrans" cxnId="{D5011828-F3DD-AA43-ABC8-09E1796F20EC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F48C1FD-3F24-6B4E-90AC-9C7A764C4A00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600" b="0" noProof="0" dirty="0">
              <a:latin typeface="Poppins" panose="00000500000000000000" pitchFamily="2" charset="0"/>
              <a:cs typeface="Poppins" panose="00000500000000000000" pitchFamily="2" charset="0"/>
            </a:rPr>
            <a:t>Clima Escolar y Sentido de Pertenencia</a:t>
          </a:r>
        </a:p>
      </dgm:t>
    </dgm:pt>
    <dgm:pt modelId="{F5181280-387C-E648-9722-162AF0B9766C}" type="parTrans" cxnId="{9248DDAA-59B8-954F-9CA1-8159EFDBCF67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2C40FF-A117-3E43-8D1F-E001C4B638BC}" type="sibTrans" cxnId="{9248DDAA-59B8-954F-9CA1-8159EFDBCF67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1EE7AFA-5726-5143-BCD6-F6BE98DE71C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1600" b="0" noProof="0" dirty="0">
              <a:latin typeface="Poppins" panose="00000500000000000000" pitchFamily="2" charset="0"/>
              <a:cs typeface="Poppins" panose="00000500000000000000" pitchFamily="2" charset="0"/>
            </a:rPr>
            <a:t>Relaciones Interpersonales</a:t>
          </a:r>
        </a:p>
      </dgm:t>
    </dgm:pt>
    <dgm:pt modelId="{8D81044E-ACCF-CB4A-AE87-9FA9C1108A60}" type="parTrans" cxnId="{3427E934-EC9D-8043-95A9-953C18EAA02C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65198F7-A728-614A-9C55-91F8F8658909}" type="sibTrans" cxnId="{3427E934-EC9D-8043-95A9-953C18EAA02C}">
      <dgm:prSet/>
      <dgm:spPr/>
      <dgm:t>
        <a:bodyPr/>
        <a:lstStyle/>
        <a:p>
          <a:endParaRPr lang="es-PR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329DBD-2BC3-F34B-BC30-1010753027D5}" type="pres">
      <dgm:prSet presAssocID="{521AD68D-E557-0A42-8FD1-E59301170A23}" presName="diagram" presStyleCnt="0">
        <dgm:presLayoutVars>
          <dgm:dir/>
          <dgm:resizeHandles val="exact"/>
        </dgm:presLayoutVars>
      </dgm:prSet>
      <dgm:spPr/>
    </dgm:pt>
    <dgm:pt modelId="{3E47073A-58CF-B240-862B-D819957D6D6D}" type="pres">
      <dgm:prSet presAssocID="{373406F2-C306-364D-B14C-3D2D3EFD2DEC}" presName="node" presStyleLbl="node1" presStyleIdx="0" presStyleCnt="2">
        <dgm:presLayoutVars>
          <dgm:bulletEnabled val="1"/>
        </dgm:presLayoutVars>
      </dgm:prSet>
      <dgm:spPr/>
    </dgm:pt>
    <dgm:pt modelId="{BF2CCA50-B46B-8B4C-8E54-62D9D9F10615}" type="pres">
      <dgm:prSet presAssocID="{6F9215D3-1A08-2D43-A099-C3377355F2FF}" presName="sibTrans" presStyleCnt="0"/>
      <dgm:spPr/>
    </dgm:pt>
    <dgm:pt modelId="{0D0DA6ED-EB29-E641-A619-0C69BB71DC02}" type="pres">
      <dgm:prSet presAssocID="{EDBBFACB-E6A6-4A4A-B136-9B433E0394EE}" presName="node" presStyleLbl="node1" presStyleIdx="1" presStyleCnt="2">
        <dgm:presLayoutVars>
          <dgm:bulletEnabled val="1"/>
        </dgm:presLayoutVars>
      </dgm:prSet>
      <dgm:spPr/>
    </dgm:pt>
  </dgm:ptLst>
  <dgm:cxnLst>
    <dgm:cxn modelId="{271EA916-9441-7D44-92A8-D85BC648AB0A}" srcId="{EDBBFACB-E6A6-4A4A-B136-9B433E0394EE}" destId="{0473BFC9-C9B2-0846-98E3-07A2D0A39D2E}" srcOrd="6" destOrd="0" parTransId="{4A53D70A-EFFF-7D4D-8AB2-7230F4806490}" sibTransId="{7A00F08B-3954-054E-A641-77CF3B5E4067}"/>
    <dgm:cxn modelId="{E5E32A25-8920-1D47-9984-39EBC9BEA904}" srcId="{EDBBFACB-E6A6-4A4A-B136-9B433E0394EE}" destId="{D32C3343-6FE7-4549-B36B-EB0C21747C23}" srcOrd="8" destOrd="0" parTransId="{441D69CF-DC93-F54C-9FA0-DBEC569F46A4}" sibTransId="{47600B48-E4AE-5441-9044-19AFF60C1E91}"/>
    <dgm:cxn modelId="{DF7F8F26-5E45-4D42-8F8E-DA945799FBBE}" srcId="{EDBBFACB-E6A6-4A4A-B136-9B433E0394EE}" destId="{B35345AC-1302-5D42-A92E-9B1BB4AEFA32}" srcOrd="3" destOrd="0" parTransId="{D48C573A-0000-EE43-AE7B-6C036AAB2910}" sibTransId="{7312B5D9-19C8-DB48-857B-C27D9D1DD3FB}"/>
    <dgm:cxn modelId="{D5011828-F3DD-AA43-ABC8-09E1796F20EC}" srcId="{373406F2-C306-364D-B14C-3D2D3EFD2DEC}" destId="{26F022FC-A2BA-8344-BA19-4A875BAE1112}" srcOrd="1" destOrd="0" parTransId="{81FDF628-C6DD-B443-B5BD-B43850296AC0}" sibTransId="{C58A4AA3-1883-4C45-B2A9-B9DFF817D85D}"/>
    <dgm:cxn modelId="{0739E334-7976-994E-A98A-4663F438876E}" type="presOf" srcId="{0F48C1FD-3F24-6B4E-90AC-9C7A764C4A00}" destId="{3E47073A-58CF-B240-862B-D819957D6D6D}" srcOrd="0" destOrd="3" presId="urn:microsoft.com/office/officeart/2005/8/layout/default"/>
    <dgm:cxn modelId="{3427E934-EC9D-8043-95A9-953C18EAA02C}" srcId="{373406F2-C306-364D-B14C-3D2D3EFD2DEC}" destId="{B1EE7AFA-5726-5143-BCD6-F6BE98DE71CE}" srcOrd="3" destOrd="0" parTransId="{8D81044E-ACCF-CB4A-AE87-9FA9C1108A60}" sibTransId="{D65198F7-A728-614A-9C55-91F8F8658909}"/>
    <dgm:cxn modelId="{A5AE033C-875B-EC4A-B79C-BB6197C158F0}" type="presOf" srcId="{0473BFC9-C9B2-0846-98E3-07A2D0A39D2E}" destId="{0D0DA6ED-EB29-E641-A619-0C69BB71DC02}" srcOrd="0" destOrd="7" presId="urn:microsoft.com/office/officeart/2005/8/layout/default"/>
    <dgm:cxn modelId="{8981F83D-D340-444F-885D-1275EC1B933E}" type="presOf" srcId="{521AD68D-E557-0A42-8FD1-E59301170A23}" destId="{A0329DBD-2BC3-F34B-BC30-1010753027D5}" srcOrd="0" destOrd="0" presId="urn:microsoft.com/office/officeart/2005/8/layout/default"/>
    <dgm:cxn modelId="{97C98F67-997D-CA46-AF9F-8BEED7286E65}" srcId="{521AD68D-E557-0A42-8FD1-E59301170A23}" destId="{373406F2-C306-364D-B14C-3D2D3EFD2DEC}" srcOrd="0" destOrd="0" parTransId="{33DC5CB3-1F31-2549-801A-DE98F1005671}" sibTransId="{6F9215D3-1A08-2D43-A099-C3377355F2FF}"/>
    <dgm:cxn modelId="{76C5256B-7818-F64F-91F2-FDAC3E1B2301}" srcId="{EDBBFACB-E6A6-4A4A-B136-9B433E0394EE}" destId="{7AAFD843-F8F2-3446-AD45-D696DC875185}" srcOrd="4" destOrd="0" parTransId="{0FEE8858-FC0E-654C-86DE-3561BC73292D}" sibTransId="{0E475F26-A20F-C743-99CC-F0646C5F9015}"/>
    <dgm:cxn modelId="{89547074-E7CD-A24A-81A0-F0DB68CE327D}" type="presOf" srcId="{7AAFD843-F8F2-3446-AD45-D696DC875185}" destId="{0D0DA6ED-EB29-E641-A619-0C69BB71DC02}" srcOrd="0" destOrd="5" presId="urn:microsoft.com/office/officeart/2005/8/layout/default"/>
    <dgm:cxn modelId="{47776355-8A66-BE40-9481-4AD15EB57DAB}" type="presOf" srcId="{BC1203C7-8705-DD4D-9E6B-47AEDB57D178}" destId="{0D0DA6ED-EB29-E641-A619-0C69BB71DC02}" srcOrd="0" destOrd="8" presId="urn:microsoft.com/office/officeart/2005/8/layout/default"/>
    <dgm:cxn modelId="{00AEAD78-AB09-CE48-8ABD-BA7CC74277C7}" type="presOf" srcId="{D94867F9-0137-7C49-A8A7-162A765E18DD}" destId="{0D0DA6ED-EB29-E641-A619-0C69BB71DC02}" srcOrd="0" destOrd="6" presId="urn:microsoft.com/office/officeart/2005/8/layout/default"/>
    <dgm:cxn modelId="{14EDA981-B0D8-3348-8E56-57067F7B4362}" type="presOf" srcId="{26F022FC-A2BA-8344-BA19-4A875BAE1112}" destId="{3E47073A-58CF-B240-862B-D819957D6D6D}" srcOrd="0" destOrd="2" presId="urn:microsoft.com/office/officeart/2005/8/layout/default"/>
    <dgm:cxn modelId="{59B30183-4BDC-FB42-BF8E-CA700BD9F73C}" type="presOf" srcId="{408E8AFA-9991-8948-A9F6-D6F835E8226A}" destId="{3E47073A-58CF-B240-862B-D819957D6D6D}" srcOrd="0" destOrd="1" presId="urn:microsoft.com/office/officeart/2005/8/layout/default"/>
    <dgm:cxn modelId="{4F81FA83-81E0-174D-BE43-C66F99DFB5E6}" type="presOf" srcId="{B35345AC-1302-5D42-A92E-9B1BB4AEFA32}" destId="{0D0DA6ED-EB29-E641-A619-0C69BB71DC02}" srcOrd="0" destOrd="4" presId="urn:microsoft.com/office/officeart/2005/8/layout/default"/>
    <dgm:cxn modelId="{7A68B789-D985-B64A-B8BE-4ADA83AB0ED9}" srcId="{373406F2-C306-364D-B14C-3D2D3EFD2DEC}" destId="{408E8AFA-9991-8948-A9F6-D6F835E8226A}" srcOrd="0" destOrd="0" parTransId="{0AE55F23-DF51-AB49-87F1-5A28DF09AE3A}" sibTransId="{CBCEBB8F-0071-0647-8B80-90B64A672732}"/>
    <dgm:cxn modelId="{059CAF97-19C4-8D4E-941A-54C6735413E6}" type="presOf" srcId="{D32C3343-6FE7-4549-B36B-EB0C21747C23}" destId="{0D0DA6ED-EB29-E641-A619-0C69BB71DC02}" srcOrd="0" destOrd="9" presId="urn:microsoft.com/office/officeart/2005/8/layout/default"/>
    <dgm:cxn modelId="{3B4290A2-6E70-E641-81AB-7C7373F82F05}" srcId="{521AD68D-E557-0A42-8FD1-E59301170A23}" destId="{EDBBFACB-E6A6-4A4A-B136-9B433E0394EE}" srcOrd="1" destOrd="0" parTransId="{549F2302-0C1E-A546-850B-2F2C5EFA19B1}" sibTransId="{89BD1697-D036-6C45-9409-E06D8C22EB73}"/>
    <dgm:cxn modelId="{F9422DA6-277E-C44D-BA37-8604E3EE55B2}" srcId="{EDBBFACB-E6A6-4A4A-B136-9B433E0394EE}" destId="{BC1203C7-8705-DD4D-9E6B-47AEDB57D178}" srcOrd="7" destOrd="0" parTransId="{87162A02-C716-E74D-BD85-02F5A79E357A}" sibTransId="{71A8ECC4-7311-0440-BFD1-2EE2CBE546E7}"/>
    <dgm:cxn modelId="{2FD734A6-22C3-7C48-945A-BCF13903A839}" type="presOf" srcId="{EDBBFACB-E6A6-4A4A-B136-9B433E0394EE}" destId="{0D0DA6ED-EB29-E641-A619-0C69BB71DC02}" srcOrd="0" destOrd="0" presId="urn:microsoft.com/office/officeart/2005/8/layout/default"/>
    <dgm:cxn modelId="{9248DDAA-59B8-954F-9CA1-8159EFDBCF67}" srcId="{373406F2-C306-364D-B14C-3D2D3EFD2DEC}" destId="{0F48C1FD-3F24-6B4E-90AC-9C7A764C4A00}" srcOrd="2" destOrd="0" parTransId="{F5181280-387C-E648-9722-162AF0B9766C}" sibTransId="{A02C40FF-A117-3E43-8D1F-E001C4B638BC}"/>
    <dgm:cxn modelId="{524B5DAB-694C-8842-A56E-0304F0A10572}" srcId="{EDBBFACB-E6A6-4A4A-B136-9B433E0394EE}" destId="{0B3A686A-7486-9E41-9547-EEC62CDE1B65}" srcOrd="0" destOrd="0" parTransId="{39FB1BCF-6FD8-F544-ACCA-1439F8D3A8AA}" sibTransId="{9C553B37-83C9-2245-9FD9-D75957296CB8}"/>
    <dgm:cxn modelId="{077C0EAC-D916-BA48-B28E-2B6C1F56C63E}" type="presOf" srcId="{B1EE7AFA-5726-5143-BCD6-F6BE98DE71CE}" destId="{3E47073A-58CF-B240-862B-D819957D6D6D}" srcOrd="0" destOrd="4" presId="urn:microsoft.com/office/officeart/2005/8/layout/default"/>
    <dgm:cxn modelId="{5FEEA2BF-7BB4-4141-ADA5-FA32A168B2F8}" srcId="{EDBBFACB-E6A6-4A4A-B136-9B433E0394EE}" destId="{389A8D56-EBF5-F642-BEA1-98AF758FF7D6}" srcOrd="1" destOrd="0" parTransId="{4E1CC534-3BE9-A84F-896E-4CBED19F9CEC}" sibTransId="{6CA2794F-E53C-B54B-AFFE-4715627B7C7D}"/>
    <dgm:cxn modelId="{0C5E56C3-1A95-3F46-BA27-8B22D40024AF}" srcId="{EDBBFACB-E6A6-4A4A-B136-9B433E0394EE}" destId="{D94867F9-0137-7C49-A8A7-162A765E18DD}" srcOrd="5" destOrd="0" parTransId="{D1838832-B7F2-AB4D-A402-2AF13DFC1B0A}" sibTransId="{7A562A04-5A74-2446-BA0E-55FAB88000F3}"/>
    <dgm:cxn modelId="{1AA2B4C5-2155-AB4D-BFA9-4C54A16A8D83}" type="presOf" srcId="{373406F2-C306-364D-B14C-3D2D3EFD2DEC}" destId="{3E47073A-58CF-B240-862B-D819957D6D6D}" srcOrd="0" destOrd="0" presId="urn:microsoft.com/office/officeart/2005/8/layout/default"/>
    <dgm:cxn modelId="{CF62E3D0-6FB1-B94C-A04B-19599EB95947}" type="presOf" srcId="{0B3A686A-7486-9E41-9547-EEC62CDE1B65}" destId="{0D0DA6ED-EB29-E641-A619-0C69BB71DC02}" srcOrd="0" destOrd="1" presId="urn:microsoft.com/office/officeart/2005/8/layout/default"/>
    <dgm:cxn modelId="{8AB96EE5-748C-7749-955B-4554A790E887}" srcId="{EDBBFACB-E6A6-4A4A-B136-9B433E0394EE}" destId="{75F53ACE-997A-0B4C-9ECF-254C95DC2E12}" srcOrd="2" destOrd="0" parTransId="{9731DBD3-0BFC-1540-95F6-A06893DDB517}" sibTransId="{40B237F5-CFA7-874A-938B-81ADC5F19DAF}"/>
    <dgm:cxn modelId="{B57A80F8-5EB9-F048-9194-C58D5E394A54}" type="presOf" srcId="{75F53ACE-997A-0B4C-9ECF-254C95DC2E12}" destId="{0D0DA6ED-EB29-E641-A619-0C69BB71DC02}" srcOrd="0" destOrd="3" presId="urn:microsoft.com/office/officeart/2005/8/layout/default"/>
    <dgm:cxn modelId="{34301DFD-E343-1A40-9FDF-6AB46152E842}" type="presOf" srcId="{389A8D56-EBF5-F642-BEA1-98AF758FF7D6}" destId="{0D0DA6ED-EB29-E641-A619-0C69BB71DC02}" srcOrd="0" destOrd="2" presId="urn:microsoft.com/office/officeart/2005/8/layout/default"/>
    <dgm:cxn modelId="{228174EC-836F-F24F-8491-A9BB1E1C4CCA}" type="presParOf" srcId="{A0329DBD-2BC3-F34B-BC30-1010753027D5}" destId="{3E47073A-58CF-B240-862B-D819957D6D6D}" srcOrd="0" destOrd="0" presId="urn:microsoft.com/office/officeart/2005/8/layout/default"/>
    <dgm:cxn modelId="{36F63184-F45A-A343-9ED6-CC284FFE3888}" type="presParOf" srcId="{A0329DBD-2BC3-F34B-BC30-1010753027D5}" destId="{BF2CCA50-B46B-8B4C-8E54-62D9D9F10615}" srcOrd="1" destOrd="0" presId="urn:microsoft.com/office/officeart/2005/8/layout/default"/>
    <dgm:cxn modelId="{7AB41571-0082-054A-A534-141A8F1371EE}" type="presParOf" srcId="{A0329DBD-2BC3-F34B-BC30-1010753027D5}" destId="{0D0DA6ED-EB29-E641-A619-0C69BB71DC0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1AD68D-E557-0A42-8FD1-E59301170A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406F2-C306-364D-B14C-3D2D3EFD2DEC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Desarrollo de destrezas socioemocionales</a:t>
          </a:r>
        </a:p>
      </dgm:t>
    </dgm:pt>
    <dgm:pt modelId="{33DC5CB3-1F31-2549-801A-DE98F1005671}" type="parTrans" cxnId="{97C98F67-997D-CA46-AF9F-8BEED7286E65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F9215D3-1A08-2D43-A099-C3377355F2FF}" type="sibTrans" cxnId="{97C98F67-997D-CA46-AF9F-8BEED7286E65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AE8A946-B995-2049-8158-ACA38C3BF587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Integración del bienestar socioemocional en la rutina escolar</a:t>
          </a:r>
        </a:p>
      </dgm:t>
    </dgm:pt>
    <dgm:pt modelId="{9DBF78AD-586F-CD46-BA18-F2962334E708}" type="parTrans" cxnId="{E0339A71-4314-CD45-B7BC-A7D409B99096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602263F-B17C-7E45-A7FC-8FBA7E12553B}" type="sibTrans" cxnId="{E0339A71-4314-CD45-B7BC-A7D409B99096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071060A-039E-1042-A659-9469F29C8AD6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Fortalecer la identificación y atención temprana de situaciones socioemocionales</a:t>
          </a:r>
        </a:p>
      </dgm:t>
    </dgm:pt>
    <dgm:pt modelId="{BFFA5AFA-9DB1-5E4A-9157-1EDF24C72B50}" type="parTrans" cxnId="{292A08C5-F12F-0743-8A54-992CB0573FC9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5A4D85B-5F28-454D-BC82-8AD24824C7EB}" type="sibTrans" cxnId="{292A08C5-F12F-0743-8A54-992CB0573FC9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1DF2D84-D2A7-9E46-AB4A-6F4E77973BA2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Promover espacios de apoyo socioemocional individual</a:t>
          </a:r>
        </a:p>
      </dgm:t>
    </dgm:pt>
    <dgm:pt modelId="{D4E27F4A-F24C-2B4E-9A5D-F58EBED0230A}" type="parTrans" cxnId="{E65EA931-8D84-DC41-89FC-EF591D4E3742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3697F0A-01E8-E94A-AF5A-398EEAA79D29}" type="sibTrans" cxnId="{E65EA931-8D84-DC41-89FC-EF591D4E3742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50DF24A-5585-1342-9C5D-B2D7F5631078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Promover espacios de apoyo socioemocional grupal</a:t>
          </a:r>
        </a:p>
      </dgm:t>
    </dgm:pt>
    <dgm:pt modelId="{3408B31C-3E7D-CC46-A2B6-E614FCCBFDF8}" type="parTrans" cxnId="{BE17E9D7-D485-0743-9362-7CAD00618187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31BA814-4301-2041-BC7A-68B06E2B3DE8}" type="sibTrans" cxnId="{BE17E9D7-D485-0743-9362-7CAD00618187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E16DFA4-FFFB-B643-9B61-6B4ACEEA7F53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Fortalecer la comunicación  del EIS</a:t>
          </a:r>
        </a:p>
      </dgm:t>
    </dgm:pt>
    <dgm:pt modelId="{3DDB52F3-8739-6F4B-848A-2666D4857886}" type="parTrans" cxnId="{73C817B0-749C-AA49-B681-8525948E5D6A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98CAAD2-4AE6-434B-8AF9-6027981EA553}" type="sibTrans" cxnId="{73C817B0-749C-AA49-B681-8525948E5D6A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21FE7EC-1A6E-0741-B47C-25EFE15E2A3F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Fortalecer el trabajo colaborativo del EIS</a:t>
          </a:r>
        </a:p>
      </dgm:t>
    </dgm:pt>
    <dgm:pt modelId="{270054F2-51A5-1346-A71F-38425176D529}" type="parTrans" cxnId="{5F76B73D-C9DE-A845-A3EC-2024DF34462C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9B544E1-5330-CB4B-9710-241022AF5450}" type="sibTrans" cxnId="{5F76B73D-C9DE-A845-A3EC-2024DF34462C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D7DCB44-18D8-284D-B7AA-1B1EC46861D3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Promover estrategias de prevención y manejo de situaciones de riesgo</a:t>
          </a:r>
        </a:p>
      </dgm:t>
    </dgm:pt>
    <dgm:pt modelId="{59A5076D-3B9C-2145-91D1-DCE57ACEA042}" type="parTrans" cxnId="{6D885185-6D82-D444-A715-B57B12BA8F83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0DA922C-6028-D643-B9BE-1F97D258DF73}" type="sibTrans" cxnId="{6D885185-6D82-D444-A715-B57B12BA8F83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EBEB1F0-1240-454A-94DE-B357D32002C2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Fortalecer el bienestar emocional y el autocuidado en la comunidad escolar</a:t>
          </a:r>
        </a:p>
      </dgm:t>
    </dgm:pt>
    <dgm:pt modelId="{2608EBB6-6CEA-3B41-809C-BA9C30A042CB}" type="parTrans" cxnId="{305EA12E-7558-1F41-ADA8-A6F8A2CFE426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EB05C9D-DA78-1E42-B430-802596CFAF02}" type="sibTrans" cxnId="{305EA12E-7558-1F41-ADA8-A6F8A2CFE426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F168FDB-60C9-7C45-B838-2BB3DA754F25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Cumplimiento de la documentación consistente de los servicios socioemocionales</a:t>
          </a:r>
        </a:p>
      </dgm:t>
    </dgm:pt>
    <dgm:pt modelId="{21B6D066-6D13-A949-91D3-C036CE56210C}" type="parTrans" cxnId="{ABBCE213-0D28-1546-939C-1823BA3CB89E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D89433A-7E83-864E-96C8-4FEDA11FD7DD}" type="sibTrans" cxnId="{ABBCE213-0D28-1546-939C-1823BA3CB89E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1B59C53-E6B2-2440-ADAB-739AD73E98C8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Promover hábitos de salud física y bienestar integral</a:t>
          </a:r>
        </a:p>
      </dgm:t>
    </dgm:pt>
    <dgm:pt modelId="{CBFB1230-532F-C041-973B-D7120CC7DE79}" type="parTrans" cxnId="{78174728-ECA9-FB4D-A929-CD833720AEBC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F32BE13-364F-324C-A828-D3810B5BBAB6}" type="sibTrans" cxnId="{78174728-ECA9-FB4D-A929-CD833720AEBC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2BE3CD2-D61B-9E46-A0D4-3D30F22C8D8E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Fortalecer la prevención y atención de situaciones de salud física</a:t>
          </a:r>
        </a:p>
      </dgm:t>
    </dgm:pt>
    <dgm:pt modelId="{DFB95951-92A6-7342-81B4-9AA4550ABABB}" type="parTrans" cxnId="{0BBEA0E8-8E84-3147-BED7-23107E0B3A71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CC83224-6429-334B-85DB-CE693A7A14BF}" type="sibTrans" cxnId="{0BBEA0E8-8E84-3147-BED7-23107E0B3A71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72DAD82-955F-0B4E-BF14-FF4005A07911}">
      <dgm:prSet phldrT="[Text]"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Garantizar ambientes escolares seguros y saludables</a:t>
          </a:r>
        </a:p>
      </dgm:t>
    </dgm:pt>
    <dgm:pt modelId="{1056600C-EC5B-DC42-B3C3-F6851BF6AFA3}" type="parTrans" cxnId="{1D7C4594-9AEE-834E-93A9-BD3D19AC6843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B788947-6054-0A47-AF68-C3EDAE6FC477}" type="sibTrans" cxnId="{1D7C4594-9AEE-834E-93A9-BD3D19AC6843}">
      <dgm:prSet/>
      <dgm:spPr/>
      <dgm:t>
        <a:bodyPr/>
        <a:lstStyle/>
        <a:p>
          <a:endParaRPr lang="es-PR" sz="14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0329DBD-2BC3-F34B-BC30-1010753027D5}" type="pres">
      <dgm:prSet presAssocID="{521AD68D-E557-0A42-8FD1-E59301170A23}" presName="diagram" presStyleCnt="0">
        <dgm:presLayoutVars>
          <dgm:dir/>
          <dgm:resizeHandles val="exact"/>
        </dgm:presLayoutVars>
      </dgm:prSet>
      <dgm:spPr/>
    </dgm:pt>
    <dgm:pt modelId="{3E47073A-58CF-B240-862B-D819957D6D6D}" type="pres">
      <dgm:prSet presAssocID="{373406F2-C306-364D-B14C-3D2D3EFD2DEC}" presName="node" presStyleLbl="node1" presStyleIdx="0" presStyleCnt="13">
        <dgm:presLayoutVars>
          <dgm:bulletEnabled val="1"/>
        </dgm:presLayoutVars>
      </dgm:prSet>
      <dgm:spPr/>
    </dgm:pt>
    <dgm:pt modelId="{ADF93ECF-2E4B-2E4F-AF1A-35ACE0B1B0EB}" type="pres">
      <dgm:prSet presAssocID="{6F9215D3-1A08-2D43-A099-C3377355F2FF}" presName="sibTrans" presStyleCnt="0"/>
      <dgm:spPr/>
    </dgm:pt>
    <dgm:pt modelId="{D06E156B-AA89-9E46-B6CE-B7C700D4ED20}" type="pres">
      <dgm:prSet presAssocID="{CAE8A946-B995-2049-8158-ACA38C3BF587}" presName="node" presStyleLbl="node1" presStyleIdx="1" presStyleCnt="13">
        <dgm:presLayoutVars>
          <dgm:bulletEnabled val="1"/>
        </dgm:presLayoutVars>
      </dgm:prSet>
      <dgm:spPr/>
    </dgm:pt>
    <dgm:pt modelId="{96CD7FD3-C74B-404A-9AA9-24E2480A1E34}" type="pres">
      <dgm:prSet presAssocID="{5602263F-B17C-7E45-A7FC-8FBA7E12553B}" presName="sibTrans" presStyleCnt="0"/>
      <dgm:spPr/>
    </dgm:pt>
    <dgm:pt modelId="{94020966-4031-A540-B592-37F9D7A519B0}" type="pres">
      <dgm:prSet presAssocID="{2071060A-039E-1042-A659-9469F29C8AD6}" presName="node" presStyleLbl="node1" presStyleIdx="2" presStyleCnt="13">
        <dgm:presLayoutVars>
          <dgm:bulletEnabled val="1"/>
        </dgm:presLayoutVars>
      </dgm:prSet>
      <dgm:spPr/>
    </dgm:pt>
    <dgm:pt modelId="{DF95F068-A20C-C64E-BD2E-318162537F05}" type="pres">
      <dgm:prSet presAssocID="{65A4D85B-5F28-454D-BC82-8AD24824C7EB}" presName="sibTrans" presStyleCnt="0"/>
      <dgm:spPr/>
    </dgm:pt>
    <dgm:pt modelId="{284EEEAC-DC91-E343-8B98-FCB5EA841D52}" type="pres">
      <dgm:prSet presAssocID="{21DF2D84-D2A7-9E46-AB4A-6F4E77973BA2}" presName="node" presStyleLbl="node1" presStyleIdx="3" presStyleCnt="13">
        <dgm:presLayoutVars>
          <dgm:bulletEnabled val="1"/>
        </dgm:presLayoutVars>
      </dgm:prSet>
      <dgm:spPr/>
    </dgm:pt>
    <dgm:pt modelId="{1905DE07-16F6-B44D-8A77-E40CBCAA4ED2}" type="pres">
      <dgm:prSet presAssocID="{E3697F0A-01E8-E94A-AF5A-398EEAA79D29}" presName="sibTrans" presStyleCnt="0"/>
      <dgm:spPr/>
    </dgm:pt>
    <dgm:pt modelId="{640BEE18-BA4E-D54A-983F-FD3070549FE4}" type="pres">
      <dgm:prSet presAssocID="{350DF24A-5585-1342-9C5D-B2D7F5631078}" presName="node" presStyleLbl="node1" presStyleIdx="4" presStyleCnt="13">
        <dgm:presLayoutVars>
          <dgm:bulletEnabled val="1"/>
        </dgm:presLayoutVars>
      </dgm:prSet>
      <dgm:spPr/>
    </dgm:pt>
    <dgm:pt modelId="{82F9790B-EF50-B84D-9A51-4EDAEB74963C}" type="pres">
      <dgm:prSet presAssocID="{431BA814-4301-2041-BC7A-68B06E2B3DE8}" presName="sibTrans" presStyleCnt="0"/>
      <dgm:spPr/>
    </dgm:pt>
    <dgm:pt modelId="{97CAD712-BFE2-0541-AAA3-38C25CF5E82D}" type="pres">
      <dgm:prSet presAssocID="{DE16DFA4-FFFB-B643-9B61-6B4ACEEA7F53}" presName="node" presStyleLbl="node1" presStyleIdx="5" presStyleCnt="13">
        <dgm:presLayoutVars>
          <dgm:bulletEnabled val="1"/>
        </dgm:presLayoutVars>
      </dgm:prSet>
      <dgm:spPr/>
    </dgm:pt>
    <dgm:pt modelId="{590EE815-31A2-8046-8D8A-5E431BD59B26}" type="pres">
      <dgm:prSet presAssocID="{B98CAAD2-4AE6-434B-8AF9-6027981EA553}" presName="sibTrans" presStyleCnt="0"/>
      <dgm:spPr/>
    </dgm:pt>
    <dgm:pt modelId="{FACC6838-8ED5-EA40-84B1-564025A8C51F}" type="pres">
      <dgm:prSet presAssocID="{A21FE7EC-1A6E-0741-B47C-25EFE15E2A3F}" presName="node" presStyleLbl="node1" presStyleIdx="6" presStyleCnt="13">
        <dgm:presLayoutVars>
          <dgm:bulletEnabled val="1"/>
        </dgm:presLayoutVars>
      </dgm:prSet>
      <dgm:spPr/>
    </dgm:pt>
    <dgm:pt modelId="{11BFFDFF-AC9E-874F-9185-9C4F61D405B1}" type="pres">
      <dgm:prSet presAssocID="{59B544E1-5330-CB4B-9710-241022AF5450}" presName="sibTrans" presStyleCnt="0"/>
      <dgm:spPr/>
    </dgm:pt>
    <dgm:pt modelId="{AC84705F-89C9-C04A-9C98-4ADAF3649304}" type="pres">
      <dgm:prSet presAssocID="{AD7DCB44-18D8-284D-B7AA-1B1EC46861D3}" presName="node" presStyleLbl="node1" presStyleIdx="7" presStyleCnt="13">
        <dgm:presLayoutVars>
          <dgm:bulletEnabled val="1"/>
        </dgm:presLayoutVars>
      </dgm:prSet>
      <dgm:spPr/>
    </dgm:pt>
    <dgm:pt modelId="{54F3A473-ECF2-CA4E-B14D-017D0D51E28E}" type="pres">
      <dgm:prSet presAssocID="{E0DA922C-6028-D643-B9BE-1F97D258DF73}" presName="sibTrans" presStyleCnt="0"/>
      <dgm:spPr/>
    </dgm:pt>
    <dgm:pt modelId="{A8BB6122-20DF-3741-A6FA-833E9DB062A7}" type="pres">
      <dgm:prSet presAssocID="{DEBEB1F0-1240-454A-94DE-B357D32002C2}" presName="node" presStyleLbl="node1" presStyleIdx="8" presStyleCnt="13">
        <dgm:presLayoutVars>
          <dgm:bulletEnabled val="1"/>
        </dgm:presLayoutVars>
      </dgm:prSet>
      <dgm:spPr/>
    </dgm:pt>
    <dgm:pt modelId="{5292A956-331F-FC46-81F0-89F8CB03C894}" type="pres">
      <dgm:prSet presAssocID="{EEB05C9D-DA78-1E42-B430-802596CFAF02}" presName="sibTrans" presStyleCnt="0"/>
      <dgm:spPr/>
    </dgm:pt>
    <dgm:pt modelId="{7CFD9FA5-F8E4-3844-9AD3-EFE732211211}" type="pres">
      <dgm:prSet presAssocID="{7F168FDB-60C9-7C45-B838-2BB3DA754F25}" presName="node" presStyleLbl="node1" presStyleIdx="9" presStyleCnt="13">
        <dgm:presLayoutVars>
          <dgm:bulletEnabled val="1"/>
        </dgm:presLayoutVars>
      </dgm:prSet>
      <dgm:spPr/>
    </dgm:pt>
    <dgm:pt modelId="{112199E0-4BF3-C64D-8A06-66E1C405D2ED}" type="pres">
      <dgm:prSet presAssocID="{BD89433A-7E83-864E-96C8-4FEDA11FD7DD}" presName="sibTrans" presStyleCnt="0"/>
      <dgm:spPr/>
    </dgm:pt>
    <dgm:pt modelId="{17D2118D-B2D3-E347-B926-6DF8C303A79D}" type="pres">
      <dgm:prSet presAssocID="{D1B59C53-E6B2-2440-ADAB-739AD73E98C8}" presName="node" presStyleLbl="node1" presStyleIdx="10" presStyleCnt="13">
        <dgm:presLayoutVars>
          <dgm:bulletEnabled val="1"/>
        </dgm:presLayoutVars>
      </dgm:prSet>
      <dgm:spPr/>
    </dgm:pt>
    <dgm:pt modelId="{874EA479-A278-3A46-B59C-B77CF9A701A9}" type="pres">
      <dgm:prSet presAssocID="{7F32BE13-364F-324C-A828-D3810B5BBAB6}" presName="sibTrans" presStyleCnt="0"/>
      <dgm:spPr/>
    </dgm:pt>
    <dgm:pt modelId="{837F3325-7B8D-034B-AA9D-273AD7837391}" type="pres">
      <dgm:prSet presAssocID="{42BE3CD2-D61B-9E46-A0D4-3D30F22C8D8E}" presName="node" presStyleLbl="node1" presStyleIdx="11" presStyleCnt="13">
        <dgm:presLayoutVars>
          <dgm:bulletEnabled val="1"/>
        </dgm:presLayoutVars>
      </dgm:prSet>
      <dgm:spPr/>
    </dgm:pt>
    <dgm:pt modelId="{0D0745C7-B610-9244-8668-C40E4B69D4BC}" type="pres">
      <dgm:prSet presAssocID="{BCC83224-6429-334B-85DB-CE693A7A14BF}" presName="sibTrans" presStyleCnt="0"/>
      <dgm:spPr/>
    </dgm:pt>
    <dgm:pt modelId="{ED918550-66DC-7F49-BDC1-AAFCD4505A9E}" type="pres">
      <dgm:prSet presAssocID="{472DAD82-955F-0B4E-BF14-FF4005A07911}" presName="node" presStyleLbl="node1" presStyleIdx="12" presStyleCnt="13">
        <dgm:presLayoutVars>
          <dgm:bulletEnabled val="1"/>
        </dgm:presLayoutVars>
      </dgm:prSet>
      <dgm:spPr/>
    </dgm:pt>
  </dgm:ptLst>
  <dgm:cxnLst>
    <dgm:cxn modelId="{79D34506-65C4-AE4E-93B3-1F236D8B2613}" type="presOf" srcId="{7F168FDB-60C9-7C45-B838-2BB3DA754F25}" destId="{7CFD9FA5-F8E4-3844-9AD3-EFE732211211}" srcOrd="0" destOrd="0" presId="urn:microsoft.com/office/officeart/2005/8/layout/default"/>
    <dgm:cxn modelId="{ABBCE213-0D28-1546-939C-1823BA3CB89E}" srcId="{521AD68D-E557-0A42-8FD1-E59301170A23}" destId="{7F168FDB-60C9-7C45-B838-2BB3DA754F25}" srcOrd="9" destOrd="0" parTransId="{21B6D066-6D13-A949-91D3-C036CE56210C}" sibTransId="{BD89433A-7E83-864E-96C8-4FEDA11FD7DD}"/>
    <dgm:cxn modelId="{6E99D215-2F7B-A742-B2E6-48DE09C90EA1}" type="presOf" srcId="{CAE8A946-B995-2049-8158-ACA38C3BF587}" destId="{D06E156B-AA89-9E46-B6CE-B7C700D4ED20}" srcOrd="0" destOrd="0" presId="urn:microsoft.com/office/officeart/2005/8/layout/default"/>
    <dgm:cxn modelId="{BC9E1016-EE68-C04F-BAA0-A5F404518F27}" type="presOf" srcId="{D1B59C53-E6B2-2440-ADAB-739AD73E98C8}" destId="{17D2118D-B2D3-E347-B926-6DF8C303A79D}" srcOrd="0" destOrd="0" presId="urn:microsoft.com/office/officeart/2005/8/layout/default"/>
    <dgm:cxn modelId="{5F27F322-5B22-B543-9B4C-2324E9324315}" type="presOf" srcId="{21DF2D84-D2A7-9E46-AB4A-6F4E77973BA2}" destId="{284EEEAC-DC91-E343-8B98-FCB5EA841D52}" srcOrd="0" destOrd="0" presId="urn:microsoft.com/office/officeart/2005/8/layout/default"/>
    <dgm:cxn modelId="{78174728-ECA9-FB4D-A929-CD833720AEBC}" srcId="{521AD68D-E557-0A42-8FD1-E59301170A23}" destId="{D1B59C53-E6B2-2440-ADAB-739AD73E98C8}" srcOrd="10" destOrd="0" parTransId="{CBFB1230-532F-C041-973B-D7120CC7DE79}" sibTransId="{7F32BE13-364F-324C-A828-D3810B5BBAB6}"/>
    <dgm:cxn modelId="{305EA12E-7558-1F41-ADA8-A6F8A2CFE426}" srcId="{521AD68D-E557-0A42-8FD1-E59301170A23}" destId="{DEBEB1F0-1240-454A-94DE-B357D32002C2}" srcOrd="8" destOrd="0" parTransId="{2608EBB6-6CEA-3B41-809C-BA9C30A042CB}" sibTransId="{EEB05C9D-DA78-1E42-B430-802596CFAF02}"/>
    <dgm:cxn modelId="{E65EA931-8D84-DC41-89FC-EF591D4E3742}" srcId="{521AD68D-E557-0A42-8FD1-E59301170A23}" destId="{21DF2D84-D2A7-9E46-AB4A-6F4E77973BA2}" srcOrd="3" destOrd="0" parTransId="{D4E27F4A-F24C-2B4E-9A5D-F58EBED0230A}" sibTransId="{E3697F0A-01E8-E94A-AF5A-398EEAA79D29}"/>
    <dgm:cxn modelId="{5F76B73D-C9DE-A845-A3EC-2024DF34462C}" srcId="{521AD68D-E557-0A42-8FD1-E59301170A23}" destId="{A21FE7EC-1A6E-0741-B47C-25EFE15E2A3F}" srcOrd="6" destOrd="0" parTransId="{270054F2-51A5-1346-A71F-38425176D529}" sibTransId="{59B544E1-5330-CB4B-9710-241022AF5450}"/>
    <dgm:cxn modelId="{8981F83D-D340-444F-885D-1275EC1B933E}" type="presOf" srcId="{521AD68D-E557-0A42-8FD1-E59301170A23}" destId="{A0329DBD-2BC3-F34B-BC30-1010753027D5}" srcOrd="0" destOrd="0" presId="urn:microsoft.com/office/officeart/2005/8/layout/default"/>
    <dgm:cxn modelId="{97C98F67-997D-CA46-AF9F-8BEED7286E65}" srcId="{521AD68D-E557-0A42-8FD1-E59301170A23}" destId="{373406F2-C306-364D-B14C-3D2D3EFD2DEC}" srcOrd="0" destOrd="0" parTransId="{33DC5CB3-1F31-2549-801A-DE98F1005671}" sibTransId="{6F9215D3-1A08-2D43-A099-C3377355F2FF}"/>
    <dgm:cxn modelId="{E0339A71-4314-CD45-B7BC-A7D409B99096}" srcId="{521AD68D-E557-0A42-8FD1-E59301170A23}" destId="{CAE8A946-B995-2049-8158-ACA38C3BF587}" srcOrd="1" destOrd="0" parTransId="{9DBF78AD-586F-CD46-BA18-F2962334E708}" sibTransId="{5602263F-B17C-7E45-A7FC-8FBA7E12553B}"/>
    <dgm:cxn modelId="{4B6C827C-18BB-C143-8DE2-30518E8AB7E1}" type="presOf" srcId="{DEBEB1F0-1240-454A-94DE-B357D32002C2}" destId="{A8BB6122-20DF-3741-A6FA-833E9DB062A7}" srcOrd="0" destOrd="0" presId="urn:microsoft.com/office/officeart/2005/8/layout/default"/>
    <dgm:cxn modelId="{500D4F85-AC19-6D47-B5D1-E41B33C7FE52}" type="presOf" srcId="{350DF24A-5585-1342-9C5D-B2D7F5631078}" destId="{640BEE18-BA4E-D54A-983F-FD3070549FE4}" srcOrd="0" destOrd="0" presId="urn:microsoft.com/office/officeart/2005/8/layout/default"/>
    <dgm:cxn modelId="{6D885185-6D82-D444-A715-B57B12BA8F83}" srcId="{521AD68D-E557-0A42-8FD1-E59301170A23}" destId="{AD7DCB44-18D8-284D-B7AA-1B1EC46861D3}" srcOrd="7" destOrd="0" parTransId="{59A5076D-3B9C-2145-91D1-DCE57ACEA042}" sibTransId="{E0DA922C-6028-D643-B9BE-1F97D258DF73}"/>
    <dgm:cxn modelId="{1D7C4594-9AEE-834E-93A9-BD3D19AC6843}" srcId="{521AD68D-E557-0A42-8FD1-E59301170A23}" destId="{472DAD82-955F-0B4E-BF14-FF4005A07911}" srcOrd="12" destOrd="0" parTransId="{1056600C-EC5B-DC42-B3C3-F6851BF6AFA3}" sibTransId="{1B788947-6054-0A47-AF68-C3EDAE6FC477}"/>
    <dgm:cxn modelId="{8678FF9E-6284-F24B-8F69-4166C93BA84C}" type="presOf" srcId="{2071060A-039E-1042-A659-9469F29C8AD6}" destId="{94020966-4031-A540-B592-37F9D7A519B0}" srcOrd="0" destOrd="0" presId="urn:microsoft.com/office/officeart/2005/8/layout/default"/>
    <dgm:cxn modelId="{899B17AA-34BB-AD4C-A87A-2D0A6F0F310B}" type="presOf" srcId="{AD7DCB44-18D8-284D-B7AA-1B1EC46861D3}" destId="{AC84705F-89C9-C04A-9C98-4ADAF3649304}" srcOrd="0" destOrd="0" presId="urn:microsoft.com/office/officeart/2005/8/layout/default"/>
    <dgm:cxn modelId="{73C817B0-749C-AA49-B681-8525948E5D6A}" srcId="{521AD68D-E557-0A42-8FD1-E59301170A23}" destId="{DE16DFA4-FFFB-B643-9B61-6B4ACEEA7F53}" srcOrd="5" destOrd="0" parTransId="{3DDB52F3-8739-6F4B-848A-2666D4857886}" sibTransId="{B98CAAD2-4AE6-434B-8AF9-6027981EA553}"/>
    <dgm:cxn modelId="{E47FA3BC-5B05-4C4C-BA77-AAA9C079B605}" type="presOf" srcId="{A21FE7EC-1A6E-0741-B47C-25EFE15E2A3F}" destId="{FACC6838-8ED5-EA40-84B1-564025A8C51F}" srcOrd="0" destOrd="0" presId="urn:microsoft.com/office/officeart/2005/8/layout/default"/>
    <dgm:cxn modelId="{292A08C5-F12F-0743-8A54-992CB0573FC9}" srcId="{521AD68D-E557-0A42-8FD1-E59301170A23}" destId="{2071060A-039E-1042-A659-9469F29C8AD6}" srcOrd="2" destOrd="0" parTransId="{BFFA5AFA-9DB1-5E4A-9157-1EDF24C72B50}" sibTransId="{65A4D85B-5F28-454D-BC82-8AD24824C7EB}"/>
    <dgm:cxn modelId="{1AA2B4C5-2155-AB4D-BFA9-4C54A16A8D83}" type="presOf" srcId="{373406F2-C306-364D-B14C-3D2D3EFD2DEC}" destId="{3E47073A-58CF-B240-862B-D819957D6D6D}" srcOrd="0" destOrd="0" presId="urn:microsoft.com/office/officeart/2005/8/layout/default"/>
    <dgm:cxn modelId="{AA2690D5-193A-F84C-9574-8C3EFE281788}" type="presOf" srcId="{472DAD82-955F-0B4E-BF14-FF4005A07911}" destId="{ED918550-66DC-7F49-BDC1-AAFCD4505A9E}" srcOrd="0" destOrd="0" presId="urn:microsoft.com/office/officeart/2005/8/layout/default"/>
    <dgm:cxn modelId="{BE17E9D7-D485-0743-9362-7CAD00618187}" srcId="{521AD68D-E557-0A42-8FD1-E59301170A23}" destId="{350DF24A-5585-1342-9C5D-B2D7F5631078}" srcOrd="4" destOrd="0" parTransId="{3408B31C-3E7D-CC46-A2B6-E614FCCBFDF8}" sibTransId="{431BA814-4301-2041-BC7A-68B06E2B3DE8}"/>
    <dgm:cxn modelId="{D604FADD-D5FC-8C4E-A2FD-9C9EF5F6EED9}" type="presOf" srcId="{42BE3CD2-D61B-9E46-A0D4-3D30F22C8D8E}" destId="{837F3325-7B8D-034B-AA9D-273AD7837391}" srcOrd="0" destOrd="0" presId="urn:microsoft.com/office/officeart/2005/8/layout/default"/>
    <dgm:cxn modelId="{0BBEA0E8-8E84-3147-BED7-23107E0B3A71}" srcId="{521AD68D-E557-0A42-8FD1-E59301170A23}" destId="{42BE3CD2-D61B-9E46-A0D4-3D30F22C8D8E}" srcOrd="11" destOrd="0" parTransId="{DFB95951-92A6-7342-81B4-9AA4550ABABB}" sibTransId="{BCC83224-6429-334B-85DB-CE693A7A14BF}"/>
    <dgm:cxn modelId="{9647EFFE-4184-1143-A9B2-759D981A046F}" type="presOf" srcId="{DE16DFA4-FFFB-B643-9B61-6B4ACEEA7F53}" destId="{97CAD712-BFE2-0541-AAA3-38C25CF5E82D}" srcOrd="0" destOrd="0" presId="urn:microsoft.com/office/officeart/2005/8/layout/default"/>
    <dgm:cxn modelId="{228174EC-836F-F24F-8491-A9BB1E1C4CCA}" type="presParOf" srcId="{A0329DBD-2BC3-F34B-BC30-1010753027D5}" destId="{3E47073A-58CF-B240-862B-D819957D6D6D}" srcOrd="0" destOrd="0" presId="urn:microsoft.com/office/officeart/2005/8/layout/default"/>
    <dgm:cxn modelId="{EE1CD093-00C3-664F-A4D6-667273511DF4}" type="presParOf" srcId="{A0329DBD-2BC3-F34B-BC30-1010753027D5}" destId="{ADF93ECF-2E4B-2E4F-AF1A-35ACE0B1B0EB}" srcOrd="1" destOrd="0" presId="urn:microsoft.com/office/officeart/2005/8/layout/default"/>
    <dgm:cxn modelId="{14E0E954-DDEF-704C-ACD4-3FAEFF47C934}" type="presParOf" srcId="{A0329DBD-2BC3-F34B-BC30-1010753027D5}" destId="{D06E156B-AA89-9E46-B6CE-B7C700D4ED20}" srcOrd="2" destOrd="0" presId="urn:microsoft.com/office/officeart/2005/8/layout/default"/>
    <dgm:cxn modelId="{D3D46388-016B-C44B-8FA6-BF6DC1D5BA26}" type="presParOf" srcId="{A0329DBD-2BC3-F34B-BC30-1010753027D5}" destId="{96CD7FD3-C74B-404A-9AA9-24E2480A1E34}" srcOrd="3" destOrd="0" presId="urn:microsoft.com/office/officeart/2005/8/layout/default"/>
    <dgm:cxn modelId="{91451C39-AD53-4E46-A62B-EB0F58BC1376}" type="presParOf" srcId="{A0329DBD-2BC3-F34B-BC30-1010753027D5}" destId="{94020966-4031-A540-B592-37F9D7A519B0}" srcOrd="4" destOrd="0" presId="urn:microsoft.com/office/officeart/2005/8/layout/default"/>
    <dgm:cxn modelId="{B0755C3E-0BC0-AB4E-9BE9-E1ACB905D39E}" type="presParOf" srcId="{A0329DBD-2BC3-F34B-BC30-1010753027D5}" destId="{DF95F068-A20C-C64E-BD2E-318162537F05}" srcOrd="5" destOrd="0" presId="urn:microsoft.com/office/officeart/2005/8/layout/default"/>
    <dgm:cxn modelId="{A09FCEBC-6F95-8A4B-BB1B-D83459159D29}" type="presParOf" srcId="{A0329DBD-2BC3-F34B-BC30-1010753027D5}" destId="{284EEEAC-DC91-E343-8B98-FCB5EA841D52}" srcOrd="6" destOrd="0" presId="urn:microsoft.com/office/officeart/2005/8/layout/default"/>
    <dgm:cxn modelId="{3512C5DC-E2DD-EB41-9626-5667E560FAD4}" type="presParOf" srcId="{A0329DBD-2BC3-F34B-BC30-1010753027D5}" destId="{1905DE07-16F6-B44D-8A77-E40CBCAA4ED2}" srcOrd="7" destOrd="0" presId="urn:microsoft.com/office/officeart/2005/8/layout/default"/>
    <dgm:cxn modelId="{B67F1D02-8F68-1C47-ACA3-2A885C44E3B1}" type="presParOf" srcId="{A0329DBD-2BC3-F34B-BC30-1010753027D5}" destId="{640BEE18-BA4E-D54A-983F-FD3070549FE4}" srcOrd="8" destOrd="0" presId="urn:microsoft.com/office/officeart/2005/8/layout/default"/>
    <dgm:cxn modelId="{462341D9-3549-274F-B327-C43926AF961D}" type="presParOf" srcId="{A0329DBD-2BC3-F34B-BC30-1010753027D5}" destId="{82F9790B-EF50-B84D-9A51-4EDAEB74963C}" srcOrd="9" destOrd="0" presId="urn:microsoft.com/office/officeart/2005/8/layout/default"/>
    <dgm:cxn modelId="{1805F183-80B1-9D46-872E-DF7D4108A12E}" type="presParOf" srcId="{A0329DBD-2BC3-F34B-BC30-1010753027D5}" destId="{97CAD712-BFE2-0541-AAA3-38C25CF5E82D}" srcOrd="10" destOrd="0" presId="urn:microsoft.com/office/officeart/2005/8/layout/default"/>
    <dgm:cxn modelId="{4F0AE4AF-BA57-7447-87EF-23F68F89BE6F}" type="presParOf" srcId="{A0329DBD-2BC3-F34B-BC30-1010753027D5}" destId="{590EE815-31A2-8046-8D8A-5E431BD59B26}" srcOrd="11" destOrd="0" presId="urn:microsoft.com/office/officeart/2005/8/layout/default"/>
    <dgm:cxn modelId="{1434C461-DA93-4A40-A5CE-FA6C3BF130F5}" type="presParOf" srcId="{A0329DBD-2BC3-F34B-BC30-1010753027D5}" destId="{FACC6838-8ED5-EA40-84B1-564025A8C51F}" srcOrd="12" destOrd="0" presId="urn:microsoft.com/office/officeart/2005/8/layout/default"/>
    <dgm:cxn modelId="{4849AFFE-06FE-4245-9C39-DE1A752E35FD}" type="presParOf" srcId="{A0329DBD-2BC3-F34B-BC30-1010753027D5}" destId="{11BFFDFF-AC9E-874F-9185-9C4F61D405B1}" srcOrd="13" destOrd="0" presId="urn:microsoft.com/office/officeart/2005/8/layout/default"/>
    <dgm:cxn modelId="{AE02B451-2E22-524E-9BBB-568EC8BF1F9F}" type="presParOf" srcId="{A0329DBD-2BC3-F34B-BC30-1010753027D5}" destId="{AC84705F-89C9-C04A-9C98-4ADAF3649304}" srcOrd="14" destOrd="0" presId="urn:microsoft.com/office/officeart/2005/8/layout/default"/>
    <dgm:cxn modelId="{85C80ED8-AFF3-CA43-A81E-82A839F6B656}" type="presParOf" srcId="{A0329DBD-2BC3-F34B-BC30-1010753027D5}" destId="{54F3A473-ECF2-CA4E-B14D-017D0D51E28E}" srcOrd="15" destOrd="0" presId="urn:microsoft.com/office/officeart/2005/8/layout/default"/>
    <dgm:cxn modelId="{798BBFEB-68AE-2E41-B1AD-25055DF055E2}" type="presParOf" srcId="{A0329DBD-2BC3-F34B-BC30-1010753027D5}" destId="{A8BB6122-20DF-3741-A6FA-833E9DB062A7}" srcOrd="16" destOrd="0" presId="urn:microsoft.com/office/officeart/2005/8/layout/default"/>
    <dgm:cxn modelId="{520341FB-D919-B148-B506-E4805946CD3B}" type="presParOf" srcId="{A0329DBD-2BC3-F34B-BC30-1010753027D5}" destId="{5292A956-331F-FC46-81F0-89F8CB03C894}" srcOrd="17" destOrd="0" presId="urn:microsoft.com/office/officeart/2005/8/layout/default"/>
    <dgm:cxn modelId="{96DEC94B-31AA-B041-A54E-DA984AF46239}" type="presParOf" srcId="{A0329DBD-2BC3-F34B-BC30-1010753027D5}" destId="{7CFD9FA5-F8E4-3844-9AD3-EFE732211211}" srcOrd="18" destOrd="0" presId="urn:microsoft.com/office/officeart/2005/8/layout/default"/>
    <dgm:cxn modelId="{AEE814B3-1A03-2249-8CE2-A294256A99AA}" type="presParOf" srcId="{A0329DBD-2BC3-F34B-BC30-1010753027D5}" destId="{112199E0-4BF3-C64D-8A06-66E1C405D2ED}" srcOrd="19" destOrd="0" presId="urn:microsoft.com/office/officeart/2005/8/layout/default"/>
    <dgm:cxn modelId="{C0D01157-A010-6842-A5B4-EA6C480DEA23}" type="presParOf" srcId="{A0329DBD-2BC3-F34B-BC30-1010753027D5}" destId="{17D2118D-B2D3-E347-B926-6DF8C303A79D}" srcOrd="20" destOrd="0" presId="urn:microsoft.com/office/officeart/2005/8/layout/default"/>
    <dgm:cxn modelId="{32BEF106-B9C7-EE41-BA19-C545D378D266}" type="presParOf" srcId="{A0329DBD-2BC3-F34B-BC30-1010753027D5}" destId="{874EA479-A278-3A46-B59C-B77CF9A701A9}" srcOrd="21" destOrd="0" presId="urn:microsoft.com/office/officeart/2005/8/layout/default"/>
    <dgm:cxn modelId="{155F8A4E-08DF-0647-A789-B72F9C13D290}" type="presParOf" srcId="{A0329DBD-2BC3-F34B-BC30-1010753027D5}" destId="{837F3325-7B8D-034B-AA9D-273AD7837391}" srcOrd="22" destOrd="0" presId="urn:microsoft.com/office/officeart/2005/8/layout/default"/>
    <dgm:cxn modelId="{3EE8C0EE-0346-AE49-AD35-3F4E216F368E}" type="presParOf" srcId="{A0329DBD-2BC3-F34B-BC30-1010753027D5}" destId="{0D0745C7-B610-9244-8668-C40E4B69D4BC}" srcOrd="23" destOrd="0" presId="urn:microsoft.com/office/officeart/2005/8/layout/default"/>
    <dgm:cxn modelId="{B2A6BE74-8BC7-DA4F-A65E-DC93914078C3}" type="presParOf" srcId="{A0329DBD-2BC3-F34B-BC30-1010753027D5}" destId="{ED918550-66DC-7F49-BDC1-AAFCD4505A9E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CB2AF7-51D5-AC4D-9E85-E742FD36335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819925-E77B-1D45-BF7A-7C085EBBC8C8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Dificultad para manejar emociones</a:t>
          </a:r>
          <a:r>
            <a:rPr lang="es-PR" noProof="0" dirty="0"/>
            <a:t>.</a:t>
          </a:r>
        </a:p>
      </dgm:t>
    </dgm:pt>
    <dgm:pt modelId="{78621111-5212-7C45-A4C6-710535B20929}" type="parTrans" cxnId="{1C997F3C-E696-214F-8C7B-D0721EABEE33}">
      <dgm:prSet/>
      <dgm:spPr/>
      <dgm:t>
        <a:bodyPr/>
        <a:lstStyle/>
        <a:p>
          <a:endParaRPr lang="en-US"/>
        </a:p>
      </dgm:t>
    </dgm:pt>
    <dgm:pt modelId="{1DA77802-3D61-1C48-8760-68BA739F7C48}" type="sibTrans" cxnId="{1C997F3C-E696-214F-8C7B-D0721EABEE33}">
      <dgm:prSet/>
      <dgm:spPr/>
      <dgm:t>
        <a:bodyPr/>
        <a:lstStyle/>
        <a:p>
          <a:endParaRPr lang="en-US"/>
        </a:p>
      </dgm:t>
    </dgm:pt>
    <dgm:pt modelId="{9885601D-72B8-5945-B2D1-977F204822C0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Conflictos frecuentes entre estudiantes</a:t>
          </a:r>
          <a:r>
            <a:rPr lang="es-PR" noProof="0" dirty="0"/>
            <a:t>.</a:t>
          </a:r>
        </a:p>
      </dgm:t>
    </dgm:pt>
    <dgm:pt modelId="{80229587-9595-1A4C-9777-475DD2DA43D0}" type="parTrans" cxnId="{96E70B76-7CDF-CC48-9768-0837F34E30B4}">
      <dgm:prSet/>
      <dgm:spPr/>
      <dgm:t>
        <a:bodyPr/>
        <a:lstStyle/>
        <a:p>
          <a:endParaRPr lang="en-US"/>
        </a:p>
      </dgm:t>
    </dgm:pt>
    <dgm:pt modelId="{81B1E278-B380-5D42-8C84-C0C66F4E5572}" type="sibTrans" cxnId="{96E70B76-7CDF-CC48-9768-0837F34E30B4}">
      <dgm:prSet/>
      <dgm:spPr/>
      <dgm:t>
        <a:bodyPr/>
        <a:lstStyle/>
        <a:p>
          <a:endParaRPr lang="en-US"/>
        </a:p>
      </dgm:t>
    </dgm:pt>
    <dgm:pt modelId="{5862A01B-F51C-E940-AB19-63DF9C524601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Conductas impulsivas en el entorno escolar</a:t>
          </a:r>
          <a:r>
            <a:rPr lang="es-PR" noProof="0" dirty="0"/>
            <a:t>.</a:t>
          </a:r>
        </a:p>
      </dgm:t>
    </dgm:pt>
    <dgm:pt modelId="{37E17C36-661C-5846-AC5A-8B244B812C03}" type="parTrans" cxnId="{2733D5B5-3090-BF41-8C74-F9898B74DCAD}">
      <dgm:prSet/>
      <dgm:spPr/>
      <dgm:t>
        <a:bodyPr/>
        <a:lstStyle/>
        <a:p>
          <a:endParaRPr lang="en-US"/>
        </a:p>
      </dgm:t>
    </dgm:pt>
    <dgm:pt modelId="{9343BD61-3DD4-1A43-BFE7-E552F1173FD9}" type="sibTrans" cxnId="{2733D5B5-3090-BF41-8C74-F9898B74DCAD}">
      <dgm:prSet/>
      <dgm:spPr/>
      <dgm:t>
        <a:bodyPr/>
        <a:lstStyle/>
        <a:p>
          <a:endParaRPr lang="en-US"/>
        </a:p>
      </dgm:t>
    </dgm:pt>
    <dgm:pt modelId="{94433474-F2C0-1848-BA45-7F312DF4A555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Baja motivación o compromiso escola</a:t>
          </a:r>
          <a:r>
            <a:rPr lang="es-PR" noProof="0" dirty="0"/>
            <a:t>r.</a:t>
          </a:r>
        </a:p>
      </dgm:t>
    </dgm:pt>
    <dgm:pt modelId="{B1C9711A-3553-F745-8303-E88A1E1A33E0}" type="parTrans" cxnId="{50F183AB-4D05-4744-B419-69F5ECC44925}">
      <dgm:prSet/>
      <dgm:spPr/>
      <dgm:t>
        <a:bodyPr/>
        <a:lstStyle/>
        <a:p>
          <a:endParaRPr lang="en-US"/>
        </a:p>
      </dgm:t>
    </dgm:pt>
    <dgm:pt modelId="{FB514C4D-C326-A04A-A226-F771A16E151A}" type="sibTrans" cxnId="{50F183AB-4D05-4744-B419-69F5ECC44925}">
      <dgm:prSet/>
      <dgm:spPr/>
      <dgm:t>
        <a:bodyPr/>
        <a:lstStyle/>
        <a:p>
          <a:endParaRPr lang="en-US"/>
        </a:p>
      </dgm:t>
    </dgm:pt>
    <dgm:pt modelId="{E562AA3A-0705-C744-AF72-584CED390FB3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Dificultad en relaciones interpersonales</a:t>
          </a:r>
          <a:r>
            <a:rPr lang="es-PR" noProof="0" dirty="0"/>
            <a:t>.</a:t>
          </a:r>
        </a:p>
      </dgm:t>
    </dgm:pt>
    <dgm:pt modelId="{AD8643EE-ED8C-054A-964E-B9BFDD86B6C7}" type="parTrans" cxnId="{D536C2D7-2BB0-6E4B-81C2-3317408B4C1D}">
      <dgm:prSet/>
      <dgm:spPr/>
      <dgm:t>
        <a:bodyPr/>
        <a:lstStyle/>
        <a:p>
          <a:endParaRPr lang="en-US"/>
        </a:p>
      </dgm:t>
    </dgm:pt>
    <dgm:pt modelId="{AB954B01-8E0D-6545-808F-2D80B29D4280}" type="sibTrans" cxnId="{D536C2D7-2BB0-6E4B-81C2-3317408B4C1D}">
      <dgm:prSet/>
      <dgm:spPr/>
      <dgm:t>
        <a:bodyPr/>
        <a:lstStyle/>
        <a:p>
          <a:endParaRPr lang="en-US"/>
        </a:p>
      </dgm:t>
    </dgm:pt>
    <dgm:pt modelId="{E5AABF0F-B97B-FE44-9D5C-0676E3AEB134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Falta de autorregulación emocional</a:t>
          </a:r>
          <a:r>
            <a:rPr lang="es-PR" noProof="0" dirty="0"/>
            <a:t>.</a:t>
          </a:r>
        </a:p>
      </dgm:t>
    </dgm:pt>
    <dgm:pt modelId="{DD193E7D-9AEF-7948-9300-13A49F2AC156}" type="parTrans" cxnId="{5FDBE69D-3DB8-B240-96A2-11271FB2A4BD}">
      <dgm:prSet/>
      <dgm:spPr/>
      <dgm:t>
        <a:bodyPr/>
        <a:lstStyle/>
        <a:p>
          <a:endParaRPr lang="en-US"/>
        </a:p>
      </dgm:t>
    </dgm:pt>
    <dgm:pt modelId="{AEC7FD64-8767-2C47-A216-F3CE20A83EA5}" type="sibTrans" cxnId="{5FDBE69D-3DB8-B240-96A2-11271FB2A4BD}">
      <dgm:prSet/>
      <dgm:spPr/>
      <dgm:t>
        <a:bodyPr/>
        <a:lstStyle/>
        <a:p>
          <a:endParaRPr lang="en-US"/>
        </a:p>
      </dgm:t>
    </dgm:pt>
    <dgm:pt modelId="{7C1FD55A-86AF-9F49-BE63-7548BDAA2DC4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Baja autoestima o autoconfianza</a:t>
          </a:r>
          <a:r>
            <a:rPr lang="es-PR" noProof="0" dirty="0"/>
            <a:t>.</a:t>
          </a:r>
        </a:p>
      </dgm:t>
    </dgm:pt>
    <dgm:pt modelId="{0CA2040B-A2F7-8B48-B665-1E607C7C2FC0}" type="parTrans" cxnId="{E520B07B-566C-FE4B-A69A-888368C56710}">
      <dgm:prSet/>
      <dgm:spPr/>
      <dgm:t>
        <a:bodyPr/>
        <a:lstStyle/>
        <a:p>
          <a:endParaRPr lang="en-US"/>
        </a:p>
      </dgm:t>
    </dgm:pt>
    <dgm:pt modelId="{10C51433-6E19-9E4A-8FDD-2471F42D2D2C}" type="sibTrans" cxnId="{E520B07B-566C-FE4B-A69A-888368C56710}">
      <dgm:prSet/>
      <dgm:spPr/>
      <dgm:t>
        <a:bodyPr/>
        <a:lstStyle/>
        <a:p>
          <a:endParaRPr lang="en-US"/>
        </a:p>
      </dgm:t>
    </dgm:pt>
    <dgm:pt modelId="{13816882-1354-D441-8698-502D7F079C39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Dificultad para trabajar en equipo</a:t>
          </a:r>
          <a:r>
            <a:rPr lang="es-PR" noProof="0" dirty="0"/>
            <a:t>.</a:t>
          </a:r>
        </a:p>
      </dgm:t>
    </dgm:pt>
    <dgm:pt modelId="{7A7A76D9-64AF-C84A-BCD0-5DBF10EFCAB7}" type="parTrans" cxnId="{67B32AB1-489C-D04C-B850-5417BED3B2B2}">
      <dgm:prSet/>
      <dgm:spPr/>
      <dgm:t>
        <a:bodyPr/>
        <a:lstStyle/>
        <a:p>
          <a:endParaRPr lang="en-US"/>
        </a:p>
      </dgm:t>
    </dgm:pt>
    <dgm:pt modelId="{FDB80F0C-2CED-4444-BC98-51EFB2DFD8E8}" type="sibTrans" cxnId="{67B32AB1-489C-D04C-B850-5417BED3B2B2}">
      <dgm:prSet/>
      <dgm:spPr/>
      <dgm:t>
        <a:bodyPr/>
        <a:lstStyle/>
        <a:p>
          <a:endParaRPr lang="en-US"/>
        </a:p>
      </dgm:t>
    </dgm:pt>
    <dgm:pt modelId="{9292962B-4C7B-4247-9612-5E2D66B2F195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Factores familiares o sociales que afectan al estudiante</a:t>
          </a:r>
          <a:r>
            <a:rPr lang="es-PR" noProof="0" dirty="0"/>
            <a:t>.</a:t>
          </a:r>
        </a:p>
      </dgm:t>
    </dgm:pt>
    <dgm:pt modelId="{BB7AFEDB-720F-2A43-9801-120579F02CB6}" type="parTrans" cxnId="{D75565A8-8C35-6245-8A43-79F46EE42866}">
      <dgm:prSet/>
      <dgm:spPr/>
      <dgm:t>
        <a:bodyPr/>
        <a:lstStyle/>
        <a:p>
          <a:endParaRPr lang="en-US"/>
        </a:p>
      </dgm:t>
    </dgm:pt>
    <dgm:pt modelId="{C8704B72-9019-4048-B16F-99B50E03677A}" type="sibTrans" cxnId="{D75565A8-8C35-6245-8A43-79F46EE42866}">
      <dgm:prSet/>
      <dgm:spPr/>
      <dgm:t>
        <a:bodyPr/>
        <a:lstStyle/>
        <a:p>
          <a:endParaRPr lang="en-US"/>
        </a:p>
      </dgm:t>
    </dgm:pt>
    <dgm:pt modelId="{68A9C8AB-67C4-CA47-917D-434FCC42A9CE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b="1" noProof="0" dirty="0">
              <a:solidFill>
                <a:srgbClr val="FFC10E"/>
              </a:solidFill>
              <a:latin typeface="Poppins" panose="00000500000000000000" pitchFamily="2" charset="0"/>
              <a:cs typeface="Poppins" panose="00000500000000000000" pitchFamily="2" charset="0"/>
            </a:rPr>
            <a:t>Falta de actividades socioemocionales estructuradas.</a:t>
          </a:r>
        </a:p>
      </dgm:t>
    </dgm:pt>
    <dgm:pt modelId="{48C8C035-5F23-2D45-B199-BB813532CFD7}" type="parTrans" cxnId="{E53E1A73-B1AE-6247-B5A6-A5FD09C3E3A2}">
      <dgm:prSet/>
      <dgm:spPr/>
      <dgm:t>
        <a:bodyPr/>
        <a:lstStyle/>
        <a:p>
          <a:endParaRPr lang="en-US"/>
        </a:p>
      </dgm:t>
    </dgm:pt>
    <dgm:pt modelId="{84BEF99E-7154-5E4C-BC5C-F193EEEC45F2}" type="sibTrans" cxnId="{E53E1A73-B1AE-6247-B5A6-A5FD09C3E3A2}">
      <dgm:prSet/>
      <dgm:spPr/>
      <dgm:t>
        <a:bodyPr/>
        <a:lstStyle/>
        <a:p>
          <a:endParaRPr lang="en-US"/>
        </a:p>
      </dgm:t>
    </dgm:pt>
    <dgm:pt modelId="{4D7788BE-E38D-C24E-966B-013E0DEA9F0D}" type="pres">
      <dgm:prSet presAssocID="{2DCB2AF7-51D5-AC4D-9E85-E742FD363350}" presName="diagram" presStyleCnt="0">
        <dgm:presLayoutVars>
          <dgm:dir/>
          <dgm:resizeHandles val="exact"/>
        </dgm:presLayoutVars>
      </dgm:prSet>
      <dgm:spPr/>
    </dgm:pt>
    <dgm:pt modelId="{BD05E228-B790-FE40-AD6F-6E276C172B12}" type="pres">
      <dgm:prSet presAssocID="{65819925-E77B-1D45-BF7A-7C085EBBC8C8}" presName="node" presStyleLbl="node1" presStyleIdx="0" presStyleCnt="10">
        <dgm:presLayoutVars>
          <dgm:bulletEnabled val="1"/>
        </dgm:presLayoutVars>
      </dgm:prSet>
      <dgm:spPr/>
    </dgm:pt>
    <dgm:pt modelId="{B6BA65E3-6185-D249-B797-BAEB233E21BC}" type="pres">
      <dgm:prSet presAssocID="{1DA77802-3D61-1C48-8760-68BA739F7C48}" presName="sibTrans" presStyleCnt="0"/>
      <dgm:spPr/>
    </dgm:pt>
    <dgm:pt modelId="{39B33FD9-3427-794E-B1DE-836D0B365852}" type="pres">
      <dgm:prSet presAssocID="{9885601D-72B8-5945-B2D1-977F204822C0}" presName="node" presStyleLbl="node1" presStyleIdx="1" presStyleCnt="10">
        <dgm:presLayoutVars>
          <dgm:bulletEnabled val="1"/>
        </dgm:presLayoutVars>
      </dgm:prSet>
      <dgm:spPr/>
    </dgm:pt>
    <dgm:pt modelId="{2E96CE4C-640E-4546-8780-9E896C0A3C02}" type="pres">
      <dgm:prSet presAssocID="{81B1E278-B380-5D42-8C84-C0C66F4E5572}" presName="sibTrans" presStyleCnt="0"/>
      <dgm:spPr/>
    </dgm:pt>
    <dgm:pt modelId="{D1E8FDFB-CD72-5E47-AD5D-6F9A232860E0}" type="pres">
      <dgm:prSet presAssocID="{5862A01B-F51C-E940-AB19-63DF9C524601}" presName="node" presStyleLbl="node1" presStyleIdx="2" presStyleCnt="10">
        <dgm:presLayoutVars>
          <dgm:bulletEnabled val="1"/>
        </dgm:presLayoutVars>
      </dgm:prSet>
      <dgm:spPr/>
    </dgm:pt>
    <dgm:pt modelId="{707B1FAB-6285-C44F-99C0-1546C48944F9}" type="pres">
      <dgm:prSet presAssocID="{9343BD61-3DD4-1A43-BFE7-E552F1173FD9}" presName="sibTrans" presStyleCnt="0"/>
      <dgm:spPr/>
    </dgm:pt>
    <dgm:pt modelId="{F0A5FCCC-AD0F-AD4A-BE29-6BB560AECA9B}" type="pres">
      <dgm:prSet presAssocID="{94433474-F2C0-1848-BA45-7F312DF4A555}" presName="node" presStyleLbl="node1" presStyleIdx="3" presStyleCnt="10">
        <dgm:presLayoutVars>
          <dgm:bulletEnabled val="1"/>
        </dgm:presLayoutVars>
      </dgm:prSet>
      <dgm:spPr/>
    </dgm:pt>
    <dgm:pt modelId="{68A86BE2-6866-B545-B663-42F0794334AD}" type="pres">
      <dgm:prSet presAssocID="{FB514C4D-C326-A04A-A226-F771A16E151A}" presName="sibTrans" presStyleCnt="0"/>
      <dgm:spPr/>
    </dgm:pt>
    <dgm:pt modelId="{4DB63FB5-6186-934A-843B-9F01456B943D}" type="pres">
      <dgm:prSet presAssocID="{E562AA3A-0705-C744-AF72-584CED390FB3}" presName="node" presStyleLbl="node1" presStyleIdx="4" presStyleCnt="10">
        <dgm:presLayoutVars>
          <dgm:bulletEnabled val="1"/>
        </dgm:presLayoutVars>
      </dgm:prSet>
      <dgm:spPr/>
    </dgm:pt>
    <dgm:pt modelId="{FBB5AEB8-1436-B64C-97DB-608358E9ABFB}" type="pres">
      <dgm:prSet presAssocID="{AB954B01-8E0D-6545-808F-2D80B29D4280}" presName="sibTrans" presStyleCnt="0"/>
      <dgm:spPr/>
    </dgm:pt>
    <dgm:pt modelId="{71D68ECE-4E0A-EF48-94A7-1220081E92CD}" type="pres">
      <dgm:prSet presAssocID="{E5AABF0F-B97B-FE44-9D5C-0676E3AEB134}" presName="node" presStyleLbl="node1" presStyleIdx="5" presStyleCnt="10">
        <dgm:presLayoutVars>
          <dgm:bulletEnabled val="1"/>
        </dgm:presLayoutVars>
      </dgm:prSet>
      <dgm:spPr/>
    </dgm:pt>
    <dgm:pt modelId="{BE23453D-D507-B14D-9E11-7A50D008BD2F}" type="pres">
      <dgm:prSet presAssocID="{AEC7FD64-8767-2C47-A216-F3CE20A83EA5}" presName="sibTrans" presStyleCnt="0"/>
      <dgm:spPr/>
    </dgm:pt>
    <dgm:pt modelId="{8E789208-FB15-354F-B86C-5F55967C9DD9}" type="pres">
      <dgm:prSet presAssocID="{7C1FD55A-86AF-9F49-BE63-7548BDAA2DC4}" presName="node" presStyleLbl="node1" presStyleIdx="6" presStyleCnt="10">
        <dgm:presLayoutVars>
          <dgm:bulletEnabled val="1"/>
        </dgm:presLayoutVars>
      </dgm:prSet>
      <dgm:spPr/>
    </dgm:pt>
    <dgm:pt modelId="{EC693B85-8DC5-2140-90C4-9067F65D989C}" type="pres">
      <dgm:prSet presAssocID="{10C51433-6E19-9E4A-8FDD-2471F42D2D2C}" presName="sibTrans" presStyleCnt="0"/>
      <dgm:spPr/>
    </dgm:pt>
    <dgm:pt modelId="{C74C374B-6AF9-AE41-810B-FBB48D833B06}" type="pres">
      <dgm:prSet presAssocID="{13816882-1354-D441-8698-502D7F079C39}" presName="node" presStyleLbl="node1" presStyleIdx="7" presStyleCnt="10">
        <dgm:presLayoutVars>
          <dgm:bulletEnabled val="1"/>
        </dgm:presLayoutVars>
      </dgm:prSet>
      <dgm:spPr/>
    </dgm:pt>
    <dgm:pt modelId="{E10DE7EB-7914-FA41-BBA6-B7950A06D1BB}" type="pres">
      <dgm:prSet presAssocID="{FDB80F0C-2CED-4444-BC98-51EFB2DFD8E8}" presName="sibTrans" presStyleCnt="0"/>
      <dgm:spPr/>
    </dgm:pt>
    <dgm:pt modelId="{05998BE6-4560-214F-8053-D347E9A102E6}" type="pres">
      <dgm:prSet presAssocID="{9292962B-4C7B-4247-9612-5E2D66B2F195}" presName="node" presStyleLbl="node1" presStyleIdx="8" presStyleCnt="10">
        <dgm:presLayoutVars>
          <dgm:bulletEnabled val="1"/>
        </dgm:presLayoutVars>
      </dgm:prSet>
      <dgm:spPr/>
    </dgm:pt>
    <dgm:pt modelId="{33EB387F-9824-1F4D-B6F2-371FD629B4C3}" type="pres">
      <dgm:prSet presAssocID="{C8704B72-9019-4048-B16F-99B50E03677A}" presName="sibTrans" presStyleCnt="0"/>
      <dgm:spPr/>
    </dgm:pt>
    <dgm:pt modelId="{8ABD1575-E032-C34B-8171-EA780399CBF2}" type="pres">
      <dgm:prSet presAssocID="{68A9C8AB-67C4-CA47-917D-434FCC42A9CE}" presName="node" presStyleLbl="node1" presStyleIdx="9" presStyleCnt="10">
        <dgm:presLayoutVars>
          <dgm:bulletEnabled val="1"/>
        </dgm:presLayoutVars>
      </dgm:prSet>
      <dgm:spPr/>
    </dgm:pt>
  </dgm:ptLst>
  <dgm:cxnLst>
    <dgm:cxn modelId="{DA33D11D-DE7F-8E4D-AA2A-86F0518FF093}" type="presOf" srcId="{E5AABF0F-B97B-FE44-9D5C-0676E3AEB134}" destId="{71D68ECE-4E0A-EF48-94A7-1220081E92CD}" srcOrd="0" destOrd="0" presId="urn:microsoft.com/office/officeart/2005/8/layout/default"/>
    <dgm:cxn modelId="{B87F5236-CD2C-9F48-8EE3-C160978D3406}" type="presOf" srcId="{5862A01B-F51C-E940-AB19-63DF9C524601}" destId="{D1E8FDFB-CD72-5E47-AD5D-6F9A232860E0}" srcOrd="0" destOrd="0" presId="urn:microsoft.com/office/officeart/2005/8/layout/default"/>
    <dgm:cxn modelId="{1C997F3C-E696-214F-8C7B-D0721EABEE33}" srcId="{2DCB2AF7-51D5-AC4D-9E85-E742FD363350}" destId="{65819925-E77B-1D45-BF7A-7C085EBBC8C8}" srcOrd="0" destOrd="0" parTransId="{78621111-5212-7C45-A4C6-710535B20929}" sibTransId="{1DA77802-3D61-1C48-8760-68BA739F7C48}"/>
    <dgm:cxn modelId="{050ACE42-9077-C940-B09F-67F2D6531117}" type="presOf" srcId="{13816882-1354-D441-8698-502D7F079C39}" destId="{C74C374B-6AF9-AE41-810B-FBB48D833B06}" srcOrd="0" destOrd="0" presId="urn:microsoft.com/office/officeart/2005/8/layout/default"/>
    <dgm:cxn modelId="{BC5C1765-9729-8549-8138-6B0A361E2DF0}" type="presOf" srcId="{E562AA3A-0705-C744-AF72-584CED390FB3}" destId="{4DB63FB5-6186-934A-843B-9F01456B943D}" srcOrd="0" destOrd="0" presId="urn:microsoft.com/office/officeart/2005/8/layout/default"/>
    <dgm:cxn modelId="{E53E1A73-B1AE-6247-B5A6-A5FD09C3E3A2}" srcId="{2DCB2AF7-51D5-AC4D-9E85-E742FD363350}" destId="{68A9C8AB-67C4-CA47-917D-434FCC42A9CE}" srcOrd="9" destOrd="0" parTransId="{48C8C035-5F23-2D45-B199-BB813532CFD7}" sibTransId="{84BEF99E-7154-5E4C-BC5C-F193EEEC45F2}"/>
    <dgm:cxn modelId="{96E70B76-7CDF-CC48-9768-0837F34E30B4}" srcId="{2DCB2AF7-51D5-AC4D-9E85-E742FD363350}" destId="{9885601D-72B8-5945-B2D1-977F204822C0}" srcOrd="1" destOrd="0" parTransId="{80229587-9595-1A4C-9777-475DD2DA43D0}" sibTransId="{81B1E278-B380-5D42-8C84-C0C66F4E5572}"/>
    <dgm:cxn modelId="{E520B07B-566C-FE4B-A69A-888368C56710}" srcId="{2DCB2AF7-51D5-AC4D-9E85-E742FD363350}" destId="{7C1FD55A-86AF-9F49-BE63-7548BDAA2DC4}" srcOrd="6" destOrd="0" parTransId="{0CA2040B-A2F7-8B48-B665-1E607C7C2FC0}" sibTransId="{10C51433-6E19-9E4A-8FDD-2471F42D2D2C}"/>
    <dgm:cxn modelId="{F9DBB993-5323-6449-BC46-1AF59D08A5FA}" type="presOf" srcId="{94433474-F2C0-1848-BA45-7F312DF4A555}" destId="{F0A5FCCC-AD0F-AD4A-BE29-6BB560AECA9B}" srcOrd="0" destOrd="0" presId="urn:microsoft.com/office/officeart/2005/8/layout/default"/>
    <dgm:cxn modelId="{5FDBE69D-3DB8-B240-96A2-11271FB2A4BD}" srcId="{2DCB2AF7-51D5-AC4D-9E85-E742FD363350}" destId="{E5AABF0F-B97B-FE44-9D5C-0676E3AEB134}" srcOrd="5" destOrd="0" parTransId="{DD193E7D-9AEF-7948-9300-13A49F2AC156}" sibTransId="{AEC7FD64-8767-2C47-A216-F3CE20A83EA5}"/>
    <dgm:cxn modelId="{D75565A8-8C35-6245-8A43-79F46EE42866}" srcId="{2DCB2AF7-51D5-AC4D-9E85-E742FD363350}" destId="{9292962B-4C7B-4247-9612-5E2D66B2F195}" srcOrd="8" destOrd="0" parTransId="{BB7AFEDB-720F-2A43-9801-120579F02CB6}" sibTransId="{C8704B72-9019-4048-B16F-99B50E03677A}"/>
    <dgm:cxn modelId="{83F6E8A9-763C-DE4B-8396-0CD7CDBDA9B8}" type="presOf" srcId="{68A9C8AB-67C4-CA47-917D-434FCC42A9CE}" destId="{8ABD1575-E032-C34B-8171-EA780399CBF2}" srcOrd="0" destOrd="0" presId="urn:microsoft.com/office/officeart/2005/8/layout/default"/>
    <dgm:cxn modelId="{50F183AB-4D05-4744-B419-69F5ECC44925}" srcId="{2DCB2AF7-51D5-AC4D-9E85-E742FD363350}" destId="{94433474-F2C0-1848-BA45-7F312DF4A555}" srcOrd="3" destOrd="0" parTransId="{B1C9711A-3553-F745-8303-E88A1E1A33E0}" sibTransId="{FB514C4D-C326-A04A-A226-F771A16E151A}"/>
    <dgm:cxn modelId="{67B32AB1-489C-D04C-B850-5417BED3B2B2}" srcId="{2DCB2AF7-51D5-AC4D-9E85-E742FD363350}" destId="{13816882-1354-D441-8698-502D7F079C39}" srcOrd="7" destOrd="0" parTransId="{7A7A76D9-64AF-C84A-BCD0-5DBF10EFCAB7}" sibTransId="{FDB80F0C-2CED-4444-BC98-51EFB2DFD8E8}"/>
    <dgm:cxn modelId="{2733D5B5-3090-BF41-8C74-F9898B74DCAD}" srcId="{2DCB2AF7-51D5-AC4D-9E85-E742FD363350}" destId="{5862A01B-F51C-E940-AB19-63DF9C524601}" srcOrd="2" destOrd="0" parTransId="{37E17C36-661C-5846-AC5A-8B244B812C03}" sibTransId="{9343BD61-3DD4-1A43-BFE7-E552F1173FD9}"/>
    <dgm:cxn modelId="{AA77F4C2-E70D-0A4A-A92D-BBD802A75338}" type="presOf" srcId="{9885601D-72B8-5945-B2D1-977F204822C0}" destId="{39B33FD9-3427-794E-B1DE-836D0B365852}" srcOrd="0" destOrd="0" presId="urn:microsoft.com/office/officeart/2005/8/layout/default"/>
    <dgm:cxn modelId="{D536C2D7-2BB0-6E4B-81C2-3317408B4C1D}" srcId="{2DCB2AF7-51D5-AC4D-9E85-E742FD363350}" destId="{E562AA3A-0705-C744-AF72-584CED390FB3}" srcOrd="4" destOrd="0" parTransId="{AD8643EE-ED8C-054A-964E-B9BFDD86B6C7}" sibTransId="{AB954B01-8E0D-6545-808F-2D80B29D4280}"/>
    <dgm:cxn modelId="{6DD08BDC-8E11-6A4E-8009-FD500147987E}" type="presOf" srcId="{2DCB2AF7-51D5-AC4D-9E85-E742FD363350}" destId="{4D7788BE-E38D-C24E-966B-013E0DEA9F0D}" srcOrd="0" destOrd="0" presId="urn:microsoft.com/office/officeart/2005/8/layout/default"/>
    <dgm:cxn modelId="{B287A3DE-346C-C44E-902C-350AA90B7281}" type="presOf" srcId="{7C1FD55A-86AF-9F49-BE63-7548BDAA2DC4}" destId="{8E789208-FB15-354F-B86C-5F55967C9DD9}" srcOrd="0" destOrd="0" presId="urn:microsoft.com/office/officeart/2005/8/layout/default"/>
    <dgm:cxn modelId="{2FB4F7E8-687D-D24F-A1CA-8C2DA7FD33C0}" type="presOf" srcId="{9292962B-4C7B-4247-9612-5E2D66B2F195}" destId="{05998BE6-4560-214F-8053-D347E9A102E6}" srcOrd="0" destOrd="0" presId="urn:microsoft.com/office/officeart/2005/8/layout/default"/>
    <dgm:cxn modelId="{C23A72F2-6FD5-2141-BF8B-0DB26CD24A17}" type="presOf" srcId="{65819925-E77B-1D45-BF7A-7C085EBBC8C8}" destId="{BD05E228-B790-FE40-AD6F-6E276C172B12}" srcOrd="0" destOrd="0" presId="urn:microsoft.com/office/officeart/2005/8/layout/default"/>
    <dgm:cxn modelId="{F3965CA0-FB30-F944-9763-21A72E541587}" type="presParOf" srcId="{4D7788BE-E38D-C24E-966B-013E0DEA9F0D}" destId="{BD05E228-B790-FE40-AD6F-6E276C172B12}" srcOrd="0" destOrd="0" presId="urn:microsoft.com/office/officeart/2005/8/layout/default"/>
    <dgm:cxn modelId="{CD5D15F9-8E3D-3E4C-870F-2995E6545230}" type="presParOf" srcId="{4D7788BE-E38D-C24E-966B-013E0DEA9F0D}" destId="{B6BA65E3-6185-D249-B797-BAEB233E21BC}" srcOrd="1" destOrd="0" presId="urn:microsoft.com/office/officeart/2005/8/layout/default"/>
    <dgm:cxn modelId="{0A4CB3DC-F62A-3C43-9FA6-AB94A2AACFAA}" type="presParOf" srcId="{4D7788BE-E38D-C24E-966B-013E0DEA9F0D}" destId="{39B33FD9-3427-794E-B1DE-836D0B365852}" srcOrd="2" destOrd="0" presId="urn:microsoft.com/office/officeart/2005/8/layout/default"/>
    <dgm:cxn modelId="{F467A5AE-4B8B-7D4F-BDDD-26B830F88373}" type="presParOf" srcId="{4D7788BE-E38D-C24E-966B-013E0DEA9F0D}" destId="{2E96CE4C-640E-4546-8780-9E896C0A3C02}" srcOrd="3" destOrd="0" presId="urn:microsoft.com/office/officeart/2005/8/layout/default"/>
    <dgm:cxn modelId="{F608988F-3F64-2C43-BC6B-2E566EEB53D5}" type="presParOf" srcId="{4D7788BE-E38D-C24E-966B-013E0DEA9F0D}" destId="{D1E8FDFB-CD72-5E47-AD5D-6F9A232860E0}" srcOrd="4" destOrd="0" presId="urn:microsoft.com/office/officeart/2005/8/layout/default"/>
    <dgm:cxn modelId="{AE930029-415D-064A-9F4A-21BA7DEECBFB}" type="presParOf" srcId="{4D7788BE-E38D-C24E-966B-013E0DEA9F0D}" destId="{707B1FAB-6285-C44F-99C0-1546C48944F9}" srcOrd="5" destOrd="0" presId="urn:microsoft.com/office/officeart/2005/8/layout/default"/>
    <dgm:cxn modelId="{630120CB-484D-B343-A5AE-5AABDACDCE59}" type="presParOf" srcId="{4D7788BE-E38D-C24E-966B-013E0DEA9F0D}" destId="{F0A5FCCC-AD0F-AD4A-BE29-6BB560AECA9B}" srcOrd="6" destOrd="0" presId="urn:microsoft.com/office/officeart/2005/8/layout/default"/>
    <dgm:cxn modelId="{3F72692B-6A98-BE4F-985C-AB1E76BD23AA}" type="presParOf" srcId="{4D7788BE-E38D-C24E-966B-013E0DEA9F0D}" destId="{68A86BE2-6866-B545-B663-42F0794334AD}" srcOrd="7" destOrd="0" presId="urn:microsoft.com/office/officeart/2005/8/layout/default"/>
    <dgm:cxn modelId="{226ACBDE-0F75-F94C-8F8C-653970184DDB}" type="presParOf" srcId="{4D7788BE-E38D-C24E-966B-013E0DEA9F0D}" destId="{4DB63FB5-6186-934A-843B-9F01456B943D}" srcOrd="8" destOrd="0" presId="urn:microsoft.com/office/officeart/2005/8/layout/default"/>
    <dgm:cxn modelId="{2CA0949B-F210-2941-BEC4-5DFE50FC14D5}" type="presParOf" srcId="{4D7788BE-E38D-C24E-966B-013E0DEA9F0D}" destId="{FBB5AEB8-1436-B64C-97DB-608358E9ABFB}" srcOrd="9" destOrd="0" presId="urn:microsoft.com/office/officeart/2005/8/layout/default"/>
    <dgm:cxn modelId="{64D2F99F-38C2-4942-A867-DBEABF630FDB}" type="presParOf" srcId="{4D7788BE-E38D-C24E-966B-013E0DEA9F0D}" destId="{71D68ECE-4E0A-EF48-94A7-1220081E92CD}" srcOrd="10" destOrd="0" presId="urn:microsoft.com/office/officeart/2005/8/layout/default"/>
    <dgm:cxn modelId="{190E9B09-0FB0-3544-AC34-3641A0968D81}" type="presParOf" srcId="{4D7788BE-E38D-C24E-966B-013E0DEA9F0D}" destId="{BE23453D-D507-B14D-9E11-7A50D008BD2F}" srcOrd="11" destOrd="0" presId="urn:microsoft.com/office/officeart/2005/8/layout/default"/>
    <dgm:cxn modelId="{3D83FA1A-A3C7-DA4D-8B80-AC72A47DAFBE}" type="presParOf" srcId="{4D7788BE-E38D-C24E-966B-013E0DEA9F0D}" destId="{8E789208-FB15-354F-B86C-5F55967C9DD9}" srcOrd="12" destOrd="0" presId="urn:microsoft.com/office/officeart/2005/8/layout/default"/>
    <dgm:cxn modelId="{85A2D82A-3A17-604F-AE1E-588477EBA92E}" type="presParOf" srcId="{4D7788BE-E38D-C24E-966B-013E0DEA9F0D}" destId="{EC693B85-8DC5-2140-90C4-9067F65D989C}" srcOrd="13" destOrd="0" presId="urn:microsoft.com/office/officeart/2005/8/layout/default"/>
    <dgm:cxn modelId="{6B020C8D-4E65-1F48-B562-7FDCA41EC081}" type="presParOf" srcId="{4D7788BE-E38D-C24E-966B-013E0DEA9F0D}" destId="{C74C374B-6AF9-AE41-810B-FBB48D833B06}" srcOrd="14" destOrd="0" presId="urn:microsoft.com/office/officeart/2005/8/layout/default"/>
    <dgm:cxn modelId="{F4E3E833-2009-5F43-B3E6-25FED57CA813}" type="presParOf" srcId="{4D7788BE-E38D-C24E-966B-013E0DEA9F0D}" destId="{E10DE7EB-7914-FA41-BBA6-B7950A06D1BB}" srcOrd="15" destOrd="0" presId="urn:microsoft.com/office/officeart/2005/8/layout/default"/>
    <dgm:cxn modelId="{06F42E78-D3BD-244F-9F1C-427D40694541}" type="presParOf" srcId="{4D7788BE-E38D-C24E-966B-013E0DEA9F0D}" destId="{05998BE6-4560-214F-8053-D347E9A102E6}" srcOrd="16" destOrd="0" presId="urn:microsoft.com/office/officeart/2005/8/layout/default"/>
    <dgm:cxn modelId="{94BA353F-3BBE-814F-94C6-97FC77EE1949}" type="presParOf" srcId="{4D7788BE-E38D-C24E-966B-013E0DEA9F0D}" destId="{33EB387F-9824-1F4D-B6F2-371FD629B4C3}" srcOrd="17" destOrd="0" presId="urn:microsoft.com/office/officeart/2005/8/layout/default"/>
    <dgm:cxn modelId="{D1C65A08-2C37-6748-B798-426286510288}" type="presParOf" srcId="{4D7788BE-E38D-C24E-966B-013E0DEA9F0D}" destId="{8ABD1575-E032-C34B-8171-EA780399CBF2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6EAF28-59D8-1D4F-99EE-30868FC3A3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B68CA9-49C6-F04F-A231-40B8BF63ED26}">
      <dgm:prSet phldrT="[Text]" custT="1"/>
      <dgm:spPr>
        <a:solidFill>
          <a:srgbClr val="1A2754"/>
        </a:solidFill>
      </dgm:spPr>
      <dgm:t>
        <a:bodyPr/>
        <a:lstStyle/>
        <a:p>
          <a:pPr>
            <a:buFont typeface="Wingdings" pitchFamily="2" charset="2"/>
            <a:buChar char="q"/>
          </a:pPr>
          <a:r>
            <a:rPr lang="es-PR" sz="1400" noProof="0" dirty="0">
              <a:latin typeface="Poppins" pitchFamily="2" charset="77"/>
              <a:cs typeface="Poppins" pitchFamily="2" charset="77"/>
            </a:rPr>
            <a:t>Extintores (adquisición, mantenimiento o recarga según necesidad)</a:t>
          </a:r>
          <a:endParaRPr lang="es-PR" sz="1400" noProof="0" dirty="0"/>
        </a:p>
      </dgm:t>
    </dgm:pt>
    <dgm:pt modelId="{C3914ECE-08FD-3842-AE0B-9AEDD1D45748}" type="parTrans" cxnId="{643A803E-3576-BA44-91F4-80CD1875A3A6}">
      <dgm:prSet/>
      <dgm:spPr/>
      <dgm:t>
        <a:bodyPr/>
        <a:lstStyle/>
        <a:p>
          <a:endParaRPr lang="en-US" sz="2000"/>
        </a:p>
      </dgm:t>
    </dgm:pt>
    <dgm:pt modelId="{E9C1FB55-7793-D948-BC5E-8FA67A6E03F6}" type="sibTrans" cxnId="{643A803E-3576-BA44-91F4-80CD1875A3A6}">
      <dgm:prSet/>
      <dgm:spPr/>
      <dgm:t>
        <a:bodyPr/>
        <a:lstStyle/>
        <a:p>
          <a:endParaRPr lang="en-US" sz="2000"/>
        </a:p>
      </dgm:t>
    </dgm:pt>
    <dgm:pt modelId="{5490234D-0256-D847-88B9-E76726534E11}">
      <dgm:prSet custT="1"/>
      <dgm:spPr>
        <a:solidFill>
          <a:srgbClr val="1A2754"/>
        </a:solidFill>
      </dgm:spPr>
      <dgm:t>
        <a:bodyPr/>
        <a:lstStyle/>
        <a:p>
          <a:r>
            <a:rPr lang="es-PR" sz="1400" noProof="0" dirty="0">
              <a:latin typeface="Poppins" pitchFamily="2" charset="77"/>
              <a:cs typeface="Poppins" pitchFamily="2" charset="77"/>
            </a:rPr>
            <a:t>Nevera pequeña para la conservación de medicamentos </a:t>
          </a:r>
        </a:p>
      </dgm:t>
    </dgm:pt>
    <dgm:pt modelId="{03DFE4CA-96DA-D34F-B15A-EC166C5C9535}" type="parTrans" cxnId="{F9C91EC9-04BC-444A-954D-6333D8EC3CA4}">
      <dgm:prSet/>
      <dgm:spPr/>
      <dgm:t>
        <a:bodyPr/>
        <a:lstStyle/>
        <a:p>
          <a:endParaRPr lang="en-US" sz="2000"/>
        </a:p>
      </dgm:t>
    </dgm:pt>
    <dgm:pt modelId="{76A3A866-A2FE-CB4E-89F9-47348F00162D}" type="sibTrans" cxnId="{F9C91EC9-04BC-444A-954D-6333D8EC3CA4}">
      <dgm:prSet/>
      <dgm:spPr/>
      <dgm:t>
        <a:bodyPr/>
        <a:lstStyle/>
        <a:p>
          <a:endParaRPr lang="en-US" sz="2000"/>
        </a:p>
      </dgm:t>
    </dgm:pt>
    <dgm:pt modelId="{2497375E-B2A2-AD45-8FCD-2FF480AFEA94}">
      <dgm:prSet custT="1"/>
      <dgm:spPr>
        <a:solidFill>
          <a:srgbClr val="1A2754"/>
        </a:solidFill>
      </dgm:spPr>
      <dgm:t>
        <a:bodyPr/>
        <a:lstStyle/>
        <a:p>
          <a:r>
            <a:rPr lang="es-PR" sz="1400" noProof="0" dirty="0">
              <a:latin typeface="Poppins" pitchFamily="2" charset="77"/>
              <a:cs typeface="Poppins" pitchFamily="2" charset="77"/>
            </a:rPr>
            <a:t>Botiquín con cerradura para el almacenamiento de medicamentos </a:t>
          </a:r>
        </a:p>
      </dgm:t>
    </dgm:pt>
    <dgm:pt modelId="{35566BB7-8256-9641-8DB9-EA8A133D78F5}" type="parTrans" cxnId="{35FB91E4-A0C3-EA4C-BBBE-C1DD9962FBA9}">
      <dgm:prSet/>
      <dgm:spPr/>
      <dgm:t>
        <a:bodyPr/>
        <a:lstStyle/>
        <a:p>
          <a:endParaRPr lang="en-US" sz="2000"/>
        </a:p>
      </dgm:t>
    </dgm:pt>
    <dgm:pt modelId="{D63CF7A1-0648-8D4C-86DB-0D8A0813A62A}" type="sibTrans" cxnId="{35FB91E4-A0C3-EA4C-BBBE-C1DD9962FBA9}">
      <dgm:prSet/>
      <dgm:spPr/>
      <dgm:t>
        <a:bodyPr/>
        <a:lstStyle/>
        <a:p>
          <a:endParaRPr lang="en-US" sz="2000"/>
        </a:p>
      </dgm:t>
    </dgm:pt>
    <dgm:pt modelId="{4A3353C2-CBB3-4643-B9CD-517ED292CA8E}">
      <dgm:prSet custT="1"/>
      <dgm:spPr>
        <a:solidFill>
          <a:srgbClr val="1A2754"/>
        </a:solidFill>
      </dgm:spPr>
      <dgm:t>
        <a:bodyPr/>
        <a:lstStyle/>
        <a:p>
          <a:r>
            <a:rPr lang="es-PR" sz="1400" noProof="0" dirty="0">
              <a:latin typeface="Poppins" panose="00000500000000000000" pitchFamily="2" charset="0"/>
              <a:cs typeface="Poppins" panose="00000500000000000000" pitchFamily="2" charset="0"/>
            </a:rPr>
            <a:t>Material clínico para el Programa de Enfermería Escolar* </a:t>
          </a:r>
        </a:p>
      </dgm:t>
    </dgm:pt>
    <dgm:pt modelId="{D6266B4D-8ACE-6E4D-A394-79F92AF41ADE}" type="parTrans" cxnId="{4CF63160-EC31-0948-968D-D8E7A1D2C787}">
      <dgm:prSet/>
      <dgm:spPr/>
      <dgm:t>
        <a:bodyPr/>
        <a:lstStyle/>
        <a:p>
          <a:endParaRPr lang="en-US" sz="2000"/>
        </a:p>
      </dgm:t>
    </dgm:pt>
    <dgm:pt modelId="{FC4D2401-E878-1946-93FA-BDC0B70C517D}" type="sibTrans" cxnId="{4CF63160-EC31-0948-968D-D8E7A1D2C787}">
      <dgm:prSet/>
      <dgm:spPr/>
      <dgm:t>
        <a:bodyPr/>
        <a:lstStyle/>
        <a:p>
          <a:endParaRPr lang="en-US" sz="2000"/>
        </a:p>
      </dgm:t>
    </dgm:pt>
    <dgm:pt modelId="{D71C876A-41A1-4A46-B763-52A6F3FE0BDD}">
      <dgm:prSet custT="1"/>
      <dgm:spPr>
        <a:solidFill>
          <a:srgbClr val="1A2754"/>
        </a:solidFill>
      </dgm:spPr>
      <dgm:t>
        <a:bodyPr/>
        <a:lstStyle/>
        <a:p>
          <a:r>
            <a:rPr lang="es-PR" sz="1400" noProof="0" dirty="0">
              <a:latin typeface="Poppins" pitchFamily="2" charset="77"/>
              <a:cs typeface="Poppins" pitchFamily="2" charset="77"/>
            </a:rPr>
            <a:t>Nevera para el área de lactancia</a:t>
          </a:r>
        </a:p>
      </dgm:t>
    </dgm:pt>
    <dgm:pt modelId="{21364E94-2625-0644-91DC-83A2160D1DAC}" type="parTrans" cxnId="{17B22613-5F47-394E-9221-92C46258032C}">
      <dgm:prSet/>
      <dgm:spPr/>
      <dgm:t>
        <a:bodyPr/>
        <a:lstStyle/>
        <a:p>
          <a:endParaRPr lang="en-US" sz="2000"/>
        </a:p>
      </dgm:t>
    </dgm:pt>
    <dgm:pt modelId="{8AEE88A6-6D03-C247-8A63-2608C85CBCAD}" type="sibTrans" cxnId="{17B22613-5F47-394E-9221-92C46258032C}">
      <dgm:prSet/>
      <dgm:spPr/>
      <dgm:t>
        <a:bodyPr/>
        <a:lstStyle/>
        <a:p>
          <a:endParaRPr lang="en-US" sz="2000"/>
        </a:p>
      </dgm:t>
    </dgm:pt>
    <dgm:pt modelId="{13D159DA-0D1D-9448-ABE9-FBDC257DC649}" type="pres">
      <dgm:prSet presAssocID="{3C6EAF28-59D8-1D4F-99EE-30868FC3A325}" presName="diagram" presStyleCnt="0">
        <dgm:presLayoutVars>
          <dgm:dir/>
          <dgm:resizeHandles val="exact"/>
        </dgm:presLayoutVars>
      </dgm:prSet>
      <dgm:spPr/>
    </dgm:pt>
    <dgm:pt modelId="{BDC53D04-9584-3E48-80B6-9EBAB9E63BD4}" type="pres">
      <dgm:prSet presAssocID="{76B68CA9-49C6-F04F-A231-40B8BF63ED26}" presName="node" presStyleLbl="node1" presStyleIdx="0" presStyleCnt="5">
        <dgm:presLayoutVars>
          <dgm:bulletEnabled val="1"/>
        </dgm:presLayoutVars>
      </dgm:prSet>
      <dgm:spPr/>
    </dgm:pt>
    <dgm:pt modelId="{9B8851FF-97DE-014A-92DA-54A7B2837E1B}" type="pres">
      <dgm:prSet presAssocID="{E9C1FB55-7793-D948-BC5E-8FA67A6E03F6}" presName="sibTrans" presStyleCnt="0"/>
      <dgm:spPr/>
    </dgm:pt>
    <dgm:pt modelId="{364559E4-92BB-344F-B441-D65B23C26132}" type="pres">
      <dgm:prSet presAssocID="{5490234D-0256-D847-88B9-E76726534E11}" presName="node" presStyleLbl="node1" presStyleIdx="1" presStyleCnt="5">
        <dgm:presLayoutVars>
          <dgm:bulletEnabled val="1"/>
        </dgm:presLayoutVars>
      </dgm:prSet>
      <dgm:spPr/>
    </dgm:pt>
    <dgm:pt modelId="{C2344B10-C137-B949-B37C-F89B07FAD4A6}" type="pres">
      <dgm:prSet presAssocID="{76A3A866-A2FE-CB4E-89F9-47348F00162D}" presName="sibTrans" presStyleCnt="0"/>
      <dgm:spPr/>
    </dgm:pt>
    <dgm:pt modelId="{486F4FF6-B642-FA42-BCA2-7045C75B933F}" type="pres">
      <dgm:prSet presAssocID="{2497375E-B2A2-AD45-8FCD-2FF480AFEA94}" presName="node" presStyleLbl="node1" presStyleIdx="2" presStyleCnt="5">
        <dgm:presLayoutVars>
          <dgm:bulletEnabled val="1"/>
        </dgm:presLayoutVars>
      </dgm:prSet>
      <dgm:spPr/>
    </dgm:pt>
    <dgm:pt modelId="{7CFEC2A6-193F-9A45-8ACB-344EB7DFE168}" type="pres">
      <dgm:prSet presAssocID="{D63CF7A1-0648-8D4C-86DB-0D8A0813A62A}" presName="sibTrans" presStyleCnt="0"/>
      <dgm:spPr/>
    </dgm:pt>
    <dgm:pt modelId="{3FAD070F-8C05-A141-8ABB-546E410BE93D}" type="pres">
      <dgm:prSet presAssocID="{4A3353C2-CBB3-4643-B9CD-517ED292CA8E}" presName="node" presStyleLbl="node1" presStyleIdx="3" presStyleCnt="5">
        <dgm:presLayoutVars>
          <dgm:bulletEnabled val="1"/>
        </dgm:presLayoutVars>
      </dgm:prSet>
      <dgm:spPr/>
    </dgm:pt>
    <dgm:pt modelId="{5C50C399-B49B-6C42-BB0D-6070CB3F2C61}" type="pres">
      <dgm:prSet presAssocID="{FC4D2401-E878-1946-93FA-BDC0B70C517D}" presName="sibTrans" presStyleCnt="0"/>
      <dgm:spPr/>
    </dgm:pt>
    <dgm:pt modelId="{96101365-E0AE-054F-9A2B-FFED5C596D86}" type="pres">
      <dgm:prSet presAssocID="{D71C876A-41A1-4A46-B763-52A6F3FE0BDD}" presName="node" presStyleLbl="node1" presStyleIdx="4" presStyleCnt="5">
        <dgm:presLayoutVars>
          <dgm:bulletEnabled val="1"/>
        </dgm:presLayoutVars>
      </dgm:prSet>
      <dgm:spPr/>
    </dgm:pt>
  </dgm:ptLst>
  <dgm:cxnLst>
    <dgm:cxn modelId="{17B22613-5F47-394E-9221-92C46258032C}" srcId="{3C6EAF28-59D8-1D4F-99EE-30868FC3A325}" destId="{D71C876A-41A1-4A46-B763-52A6F3FE0BDD}" srcOrd="4" destOrd="0" parTransId="{21364E94-2625-0644-91DC-83A2160D1DAC}" sibTransId="{8AEE88A6-6D03-C247-8A63-2608C85CBCAD}"/>
    <dgm:cxn modelId="{4F51101A-B9F2-274E-9BC1-6277CA4F58C9}" type="presOf" srcId="{4A3353C2-CBB3-4643-B9CD-517ED292CA8E}" destId="{3FAD070F-8C05-A141-8ABB-546E410BE93D}" srcOrd="0" destOrd="0" presId="urn:microsoft.com/office/officeart/2005/8/layout/default"/>
    <dgm:cxn modelId="{643A803E-3576-BA44-91F4-80CD1875A3A6}" srcId="{3C6EAF28-59D8-1D4F-99EE-30868FC3A325}" destId="{76B68CA9-49C6-F04F-A231-40B8BF63ED26}" srcOrd="0" destOrd="0" parTransId="{C3914ECE-08FD-3842-AE0B-9AEDD1D45748}" sibTransId="{E9C1FB55-7793-D948-BC5E-8FA67A6E03F6}"/>
    <dgm:cxn modelId="{4CF63160-EC31-0948-968D-D8E7A1D2C787}" srcId="{3C6EAF28-59D8-1D4F-99EE-30868FC3A325}" destId="{4A3353C2-CBB3-4643-B9CD-517ED292CA8E}" srcOrd="3" destOrd="0" parTransId="{D6266B4D-8ACE-6E4D-A394-79F92AF41ADE}" sibTransId="{FC4D2401-E878-1946-93FA-BDC0B70C517D}"/>
    <dgm:cxn modelId="{2414E1BB-0CEC-D849-8E31-D86B51D8E1CE}" type="presOf" srcId="{5490234D-0256-D847-88B9-E76726534E11}" destId="{364559E4-92BB-344F-B441-D65B23C26132}" srcOrd="0" destOrd="0" presId="urn:microsoft.com/office/officeart/2005/8/layout/default"/>
    <dgm:cxn modelId="{CE0309BC-139E-BB42-B143-C96FA6CBBDFD}" type="presOf" srcId="{76B68CA9-49C6-F04F-A231-40B8BF63ED26}" destId="{BDC53D04-9584-3E48-80B6-9EBAB9E63BD4}" srcOrd="0" destOrd="0" presId="urn:microsoft.com/office/officeart/2005/8/layout/default"/>
    <dgm:cxn modelId="{F9C91EC9-04BC-444A-954D-6333D8EC3CA4}" srcId="{3C6EAF28-59D8-1D4F-99EE-30868FC3A325}" destId="{5490234D-0256-D847-88B9-E76726534E11}" srcOrd="1" destOrd="0" parTransId="{03DFE4CA-96DA-D34F-B15A-EC166C5C9535}" sibTransId="{76A3A866-A2FE-CB4E-89F9-47348F00162D}"/>
    <dgm:cxn modelId="{4C6EADDD-CF8A-E840-8040-42BB6E3961A5}" type="presOf" srcId="{3C6EAF28-59D8-1D4F-99EE-30868FC3A325}" destId="{13D159DA-0D1D-9448-ABE9-FBDC257DC649}" srcOrd="0" destOrd="0" presId="urn:microsoft.com/office/officeart/2005/8/layout/default"/>
    <dgm:cxn modelId="{35FB91E4-A0C3-EA4C-BBBE-C1DD9962FBA9}" srcId="{3C6EAF28-59D8-1D4F-99EE-30868FC3A325}" destId="{2497375E-B2A2-AD45-8FCD-2FF480AFEA94}" srcOrd="2" destOrd="0" parTransId="{35566BB7-8256-9641-8DB9-EA8A133D78F5}" sibTransId="{D63CF7A1-0648-8D4C-86DB-0D8A0813A62A}"/>
    <dgm:cxn modelId="{6B5DEDE8-1A64-9449-BA8F-3142BA25DADE}" type="presOf" srcId="{2497375E-B2A2-AD45-8FCD-2FF480AFEA94}" destId="{486F4FF6-B642-FA42-BCA2-7045C75B933F}" srcOrd="0" destOrd="0" presId="urn:microsoft.com/office/officeart/2005/8/layout/default"/>
    <dgm:cxn modelId="{555D4EF3-54D9-394F-8463-57B251123796}" type="presOf" srcId="{D71C876A-41A1-4A46-B763-52A6F3FE0BDD}" destId="{96101365-E0AE-054F-9A2B-FFED5C596D86}" srcOrd="0" destOrd="0" presId="urn:microsoft.com/office/officeart/2005/8/layout/default"/>
    <dgm:cxn modelId="{2E39298A-6B4F-AE40-8021-1488A16DEACE}" type="presParOf" srcId="{13D159DA-0D1D-9448-ABE9-FBDC257DC649}" destId="{BDC53D04-9584-3E48-80B6-9EBAB9E63BD4}" srcOrd="0" destOrd="0" presId="urn:microsoft.com/office/officeart/2005/8/layout/default"/>
    <dgm:cxn modelId="{65FFE978-422E-9745-A620-1FDC7B2E5637}" type="presParOf" srcId="{13D159DA-0D1D-9448-ABE9-FBDC257DC649}" destId="{9B8851FF-97DE-014A-92DA-54A7B2837E1B}" srcOrd="1" destOrd="0" presId="urn:microsoft.com/office/officeart/2005/8/layout/default"/>
    <dgm:cxn modelId="{4FA227BB-7214-BA46-BE94-85660AAEF35F}" type="presParOf" srcId="{13D159DA-0D1D-9448-ABE9-FBDC257DC649}" destId="{364559E4-92BB-344F-B441-D65B23C26132}" srcOrd="2" destOrd="0" presId="urn:microsoft.com/office/officeart/2005/8/layout/default"/>
    <dgm:cxn modelId="{28FCDCE5-68BD-494A-B9D9-96B4814F2F17}" type="presParOf" srcId="{13D159DA-0D1D-9448-ABE9-FBDC257DC649}" destId="{C2344B10-C137-B949-B37C-F89B07FAD4A6}" srcOrd="3" destOrd="0" presId="urn:microsoft.com/office/officeart/2005/8/layout/default"/>
    <dgm:cxn modelId="{604960A4-7B43-664C-A4E6-41B3C6F4AB52}" type="presParOf" srcId="{13D159DA-0D1D-9448-ABE9-FBDC257DC649}" destId="{486F4FF6-B642-FA42-BCA2-7045C75B933F}" srcOrd="4" destOrd="0" presId="urn:microsoft.com/office/officeart/2005/8/layout/default"/>
    <dgm:cxn modelId="{CC022705-E102-AB42-8C8E-58F2098A3B00}" type="presParOf" srcId="{13D159DA-0D1D-9448-ABE9-FBDC257DC649}" destId="{7CFEC2A6-193F-9A45-8ACB-344EB7DFE168}" srcOrd="5" destOrd="0" presId="urn:microsoft.com/office/officeart/2005/8/layout/default"/>
    <dgm:cxn modelId="{AC0C8927-7B1D-3C4A-B19F-E2661D3FE0E7}" type="presParOf" srcId="{13D159DA-0D1D-9448-ABE9-FBDC257DC649}" destId="{3FAD070F-8C05-A141-8ABB-546E410BE93D}" srcOrd="6" destOrd="0" presId="urn:microsoft.com/office/officeart/2005/8/layout/default"/>
    <dgm:cxn modelId="{6F6B4A81-4FA0-FC4D-A595-9C41EC58F3E5}" type="presParOf" srcId="{13D159DA-0D1D-9448-ABE9-FBDC257DC649}" destId="{5C50C399-B49B-6C42-BB0D-6070CB3F2C61}" srcOrd="7" destOrd="0" presId="urn:microsoft.com/office/officeart/2005/8/layout/default"/>
    <dgm:cxn modelId="{1EE2D90F-E984-1D43-8C50-A1EB07932C03}" type="presParOf" srcId="{13D159DA-0D1D-9448-ABE9-FBDC257DC649}" destId="{96101365-E0AE-054F-9A2B-FFED5C596D8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13CEAD-1507-B74E-8DFB-8CD41156EF2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56ECAA-02F1-FB4F-8C9F-8A1E1E9E260D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Director de Escuela somete DEE </a:t>
          </a:r>
        </a:p>
      </dgm:t>
    </dgm:pt>
    <dgm:pt modelId="{F72C912C-C37F-8B4E-94A6-BB469F91AED8}" type="parTrans" cxnId="{D33B4A18-EE0B-7749-899E-96CD5AD15393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924806F7-E2C9-D240-9BBA-B3E02E37A13C}" type="sibTrans" cxnId="{D33B4A18-EE0B-7749-899E-96CD5AD15393}">
      <dgm:prSet/>
      <dgm:spPr/>
      <dgm:t>
        <a:bodyPr/>
        <a:lstStyle/>
        <a:p>
          <a:endParaRPr lang="es-PR" noProof="0" dirty="0">
            <a:latin typeface="Poppins" pitchFamily="2" charset="77"/>
            <a:cs typeface="Poppins" pitchFamily="2" charset="77"/>
          </a:endParaRPr>
        </a:p>
      </dgm:t>
    </dgm:pt>
    <dgm:pt modelId="{1C7EF98A-FF86-EC4A-9061-CCD1BA858538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Evaluación Académica </a:t>
          </a:r>
        </a:p>
      </dgm:t>
    </dgm:pt>
    <dgm:pt modelId="{B5826224-123C-E345-B389-81E4F2622FBF}" type="parTrans" cxnId="{3A21624C-C368-0047-9E79-0E0217D1C072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2241F4D3-F27C-9449-8F2A-BA5E5AC3A942}" type="sibTrans" cxnId="{3A21624C-C368-0047-9E79-0E0217D1C072}">
      <dgm:prSet/>
      <dgm:spPr/>
      <dgm:t>
        <a:bodyPr/>
        <a:lstStyle/>
        <a:p>
          <a:endParaRPr lang="es-PR" noProof="0" dirty="0">
            <a:latin typeface="Poppins" pitchFamily="2" charset="77"/>
            <a:cs typeface="Poppins" pitchFamily="2" charset="77"/>
          </a:endParaRPr>
        </a:p>
      </dgm:t>
    </dgm:pt>
    <dgm:pt modelId="{94C7830D-E045-3048-A026-3DB23B8A2915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Evaluación Federal </a:t>
          </a:r>
        </a:p>
      </dgm:t>
    </dgm:pt>
    <dgm:pt modelId="{A6C51D32-2A2C-BC44-B2B1-2D8D62D0F3ED}" type="parTrans" cxnId="{4B62583C-668B-E44E-9558-310F864FC4FF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EAA4A9C2-766E-5643-9F8D-04DBAEE61810}" type="sibTrans" cxnId="{4B62583C-668B-E44E-9558-310F864FC4FF}">
      <dgm:prSet/>
      <dgm:spPr/>
      <dgm:t>
        <a:bodyPr/>
        <a:lstStyle/>
        <a:p>
          <a:endParaRPr lang="es-PR" noProof="0" dirty="0">
            <a:latin typeface="Poppins" pitchFamily="2" charset="77"/>
            <a:cs typeface="Poppins" pitchFamily="2" charset="77"/>
          </a:endParaRPr>
        </a:p>
      </dgm:t>
    </dgm:pt>
    <dgm:pt modelId="{803C033D-5FED-5E4D-8551-4E7CBB164499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Aprobación</a:t>
          </a:r>
        </a:p>
      </dgm:t>
    </dgm:pt>
    <dgm:pt modelId="{7FED6801-96C1-8344-9E83-487233912FA9}" type="parTrans" cxnId="{E56AB8D8-4770-E448-BBAD-C025ACFAA40B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FD3AFF5E-23C5-0F43-AE55-3D109D17006E}" type="sibTrans" cxnId="{E56AB8D8-4770-E448-BBAD-C025ACFAA40B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D11491C5-DF75-BE43-9402-4B99B3E11EC4}" type="pres">
      <dgm:prSet presAssocID="{8313CEAD-1507-B74E-8DFB-8CD41156EF22}" presName="Name0" presStyleCnt="0">
        <dgm:presLayoutVars>
          <dgm:dir/>
          <dgm:resizeHandles val="exact"/>
        </dgm:presLayoutVars>
      </dgm:prSet>
      <dgm:spPr/>
    </dgm:pt>
    <dgm:pt modelId="{CDADC09C-6334-6B4B-89AF-484C2E410C71}" type="pres">
      <dgm:prSet presAssocID="{C956ECAA-02F1-FB4F-8C9F-8A1E1E9E260D}" presName="node" presStyleLbl="node1" presStyleIdx="0" presStyleCnt="4">
        <dgm:presLayoutVars>
          <dgm:bulletEnabled val="1"/>
        </dgm:presLayoutVars>
      </dgm:prSet>
      <dgm:spPr/>
    </dgm:pt>
    <dgm:pt modelId="{1A057854-478C-1E4B-A93A-EC7F9BB87036}" type="pres">
      <dgm:prSet presAssocID="{924806F7-E2C9-D240-9BBA-B3E02E37A13C}" presName="sibTrans" presStyleLbl="sibTrans2D1" presStyleIdx="0" presStyleCnt="3"/>
      <dgm:spPr/>
    </dgm:pt>
    <dgm:pt modelId="{B5A37C72-909F-D341-B13E-F4DD7F5AD6F3}" type="pres">
      <dgm:prSet presAssocID="{924806F7-E2C9-D240-9BBA-B3E02E37A13C}" presName="connectorText" presStyleLbl="sibTrans2D1" presStyleIdx="0" presStyleCnt="3"/>
      <dgm:spPr/>
    </dgm:pt>
    <dgm:pt modelId="{4D3A94D7-ADEE-354C-8BCB-24D4CCE7E424}" type="pres">
      <dgm:prSet presAssocID="{1C7EF98A-FF86-EC4A-9061-CCD1BA858538}" presName="node" presStyleLbl="node1" presStyleIdx="1" presStyleCnt="4">
        <dgm:presLayoutVars>
          <dgm:bulletEnabled val="1"/>
        </dgm:presLayoutVars>
      </dgm:prSet>
      <dgm:spPr/>
    </dgm:pt>
    <dgm:pt modelId="{8CDED4A1-35C9-BA4C-81BB-CDAEEE2F91CD}" type="pres">
      <dgm:prSet presAssocID="{2241F4D3-F27C-9449-8F2A-BA5E5AC3A942}" presName="sibTrans" presStyleLbl="sibTrans2D1" presStyleIdx="1" presStyleCnt="3"/>
      <dgm:spPr/>
    </dgm:pt>
    <dgm:pt modelId="{CD734D60-AD14-CA4B-9888-B33C7A0664FA}" type="pres">
      <dgm:prSet presAssocID="{2241F4D3-F27C-9449-8F2A-BA5E5AC3A942}" presName="connectorText" presStyleLbl="sibTrans2D1" presStyleIdx="1" presStyleCnt="3"/>
      <dgm:spPr/>
    </dgm:pt>
    <dgm:pt modelId="{9F4D8967-9A42-6840-8982-ACDFB3B57D46}" type="pres">
      <dgm:prSet presAssocID="{94C7830D-E045-3048-A026-3DB23B8A2915}" presName="node" presStyleLbl="node1" presStyleIdx="2" presStyleCnt="4">
        <dgm:presLayoutVars>
          <dgm:bulletEnabled val="1"/>
        </dgm:presLayoutVars>
      </dgm:prSet>
      <dgm:spPr/>
    </dgm:pt>
    <dgm:pt modelId="{E6D29CB9-E0C9-5246-A8EF-E9E236B891FF}" type="pres">
      <dgm:prSet presAssocID="{EAA4A9C2-766E-5643-9F8D-04DBAEE61810}" presName="sibTrans" presStyleLbl="sibTrans2D1" presStyleIdx="2" presStyleCnt="3"/>
      <dgm:spPr/>
    </dgm:pt>
    <dgm:pt modelId="{17F835CC-62E0-1446-9879-E4C7B0502F9A}" type="pres">
      <dgm:prSet presAssocID="{EAA4A9C2-766E-5643-9F8D-04DBAEE61810}" presName="connectorText" presStyleLbl="sibTrans2D1" presStyleIdx="2" presStyleCnt="3"/>
      <dgm:spPr/>
    </dgm:pt>
    <dgm:pt modelId="{EF013178-F236-3A48-9069-D8BD4EA415E0}" type="pres">
      <dgm:prSet presAssocID="{803C033D-5FED-5E4D-8551-4E7CBB164499}" presName="node" presStyleLbl="node1" presStyleIdx="3" presStyleCnt="4">
        <dgm:presLayoutVars>
          <dgm:bulletEnabled val="1"/>
        </dgm:presLayoutVars>
      </dgm:prSet>
      <dgm:spPr/>
    </dgm:pt>
  </dgm:ptLst>
  <dgm:cxnLst>
    <dgm:cxn modelId="{E39C2E0B-54B2-FD4C-8B43-6135C5059484}" type="presOf" srcId="{EAA4A9C2-766E-5643-9F8D-04DBAEE61810}" destId="{E6D29CB9-E0C9-5246-A8EF-E9E236B891FF}" srcOrd="0" destOrd="0" presId="urn:microsoft.com/office/officeart/2005/8/layout/process1"/>
    <dgm:cxn modelId="{DB9E6310-5A6F-0142-B488-5CB59C885A83}" type="presOf" srcId="{2241F4D3-F27C-9449-8F2A-BA5E5AC3A942}" destId="{CD734D60-AD14-CA4B-9888-B33C7A0664FA}" srcOrd="1" destOrd="0" presId="urn:microsoft.com/office/officeart/2005/8/layout/process1"/>
    <dgm:cxn modelId="{D33B4A18-EE0B-7749-899E-96CD5AD15393}" srcId="{8313CEAD-1507-B74E-8DFB-8CD41156EF22}" destId="{C956ECAA-02F1-FB4F-8C9F-8A1E1E9E260D}" srcOrd="0" destOrd="0" parTransId="{F72C912C-C37F-8B4E-94A6-BB469F91AED8}" sibTransId="{924806F7-E2C9-D240-9BBA-B3E02E37A13C}"/>
    <dgm:cxn modelId="{135D821F-C482-104F-A727-4F15380C3760}" type="presOf" srcId="{803C033D-5FED-5E4D-8551-4E7CBB164499}" destId="{EF013178-F236-3A48-9069-D8BD4EA415E0}" srcOrd="0" destOrd="0" presId="urn:microsoft.com/office/officeart/2005/8/layout/process1"/>
    <dgm:cxn modelId="{0168C024-8A61-6942-B31D-1E42962BF4D7}" type="presOf" srcId="{94C7830D-E045-3048-A026-3DB23B8A2915}" destId="{9F4D8967-9A42-6840-8982-ACDFB3B57D46}" srcOrd="0" destOrd="0" presId="urn:microsoft.com/office/officeart/2005/8/layout/process1"/>
    <dgm:cxn modelId="{1BD17E29-F270-AD40-8E68-BFCA3FBF4249}" type="presOf" srcId="{924806F7-E2C9-D240-9BBA-B3E02E37A13C}" destId="{1A057854-478C-1E4B-A93A-EC7F9BB87036}" srcOrd="0" destOrd="0" presId="urn:microsoft.com/office/officeart/2005/8/layout/process1"/>
    <dgm:cxn modelId="{1676B639-996A-2C48-AAEF-9F8C29CD0CAD}" type="presOf" srcId="{924806F7-E2C9-D240-9BBA-B3E02E37A13C}" destId="{B5A37C72-909F-D341-B13E-F4DD7F5AD6F3}" srcOrd="1" destOrd="0" presId="urn:microsoft.com/office/officeart/2005/8/layout/process1"/>
    <dgm:cxn modelId="{4B62583C-668B-E44E-9558-310F864FC4FF}" srcId="{8313CEAD-1507-B74E-8DFB-8CD41156EF22}" destId="{94C7830D-E045-3048-A026-3DB23B8A2915}" srcOrd="2" destOrd="0" parTransId="{A6C51D32-2A2C-BC44-B2B1-2D8D62D0F3ED}" sibTransId="{EAA4A9C2-766E-5643-9F8D-04DBAEE61810}"/>
    <dgm:cxn modelId="{6973146A-0C4A-2B45-920C-28CE4F3D0D1D}" type="presOf" srcId="{1C7EF98A-FF86-EC4A-9061-CCD1BA858538}" destId="{4D3A94D7-ADEE-354C-8BCB-24D4CCE7E424}" srcOrd="0" destOrd="0" presId="urn:microsoft.com/office/officeart/2005/8/layout/process1"/>
    <dgm:cxn modelId="{3A21624C-C368-0047-9E79-0E0217D1C072}" srcId="{8313CEAD-1507-B74E-8DFB-8CD41156EF22}" destId="{1C7EF98A-FF86-EC4A-9061-CCD1BA858538}" srcOrd="1" destOrd="0" parTransId="{B5826224-123C-E345-B389-81E4F2622FBF}" sibTransId="{2241F4D3-F27C-9449-8F2A-BA5E5AC3A942}"/>
    <dgm:cxn modelId="{13C2A36D-90AF-9B4A-9EA2-70B2EDD81AB6}" type="presOf" srcId="{8313CEAD-1507-B74E-8DFB-8CD41156EF22}" destId="{D11491C5-DF75-BE43-9402-4B99B3E11EC4}" srcOrd="0" destOrd="0" presId="urn:microsoft.com/office/officeart/2005/8/layout/process1"/>
    <dgm:cxn modelId="{1A419FC6-563A-4D41-B546-628BB01A2A5F}" type="presOf" srcId="{2241F4D3-F27C-9449-8F2A-BA5E5AC3A942}" destId="{8CDED4A1-35C9-BA4C-81BB-CDAEEE2F91CD}" srcOrd="0" destOrd="0" presId="urn:microsoft.com/office/officeart/2005/8/layout/process1"/>
    <dgm:cxn modelId="{E56AB8D8-4770-E448-BBAD-C025ACFAA40B}" srcId="{8313CEAD-1507-B74E-8DFB-8CD41156EF22}" destId="{803C033D-5FED-5E4D-8551-4E7CBB164499}" srcOrd="3" destOrd="0" parTransId="{7FED6801-96C1-8344-9E83-487233912FA9}" sibTransId="{FD3AFF5E-23C5-0F43-AE55-3D109D17006E}"/>
    <dgm:cxn modelId="{839161F0-D86E-3F44-A417-044E042AFB3F}" type="presOf" srcId="{C956ECAA-02F1-FB4F-8C9F-8A1E1E9E260D}" destId="{CDADC09C-6334-6B4B-89AF-484C2E410C71}" srcOrd="0" destOrd="0" presId="urn:microsoft.com/office/officeart/2005/8/layout/process1"/>
    <dgm:cxn modelId="{F82BF8FD-C4C6-9045-B38A-15C1096A9F31}" type="presOf" srcId="{EAA4A9C2-766E-5643-9F8D-04DBAEE61810}" destId="{17F835CC-62E0-1446-9879-E4C7B0502F9A}" srcOrd="1" destOrd="0" presId="urn:microsoft.com/office/officeart/2005/8/layout/process1"/>
    <dgm:cxn modelId="{BCBB583F-D28E-FB46-84EC-968863E6368E}" type="presParOf" srcId="{D11491C5-DF75-BE43-9402-4B99B3E11EC4}" destId="{CDADC09C-6334-6B4B-89AF-484C2E410C71}" srcOrd="0" destOrd="0" presId="urn:microsoft.com/office/officeart/2005/8/layout/process1"/>
    <dgm:cxn modelId="{77917D7C-1F7C-1C41-9F45-3F29CBB7F192}" type="presParOf" srcId="{D11491C5-DF75-BE43-9402-4B99B3E11EC4}" destId="{1A057854-478C-1E4B-A93A-EC7F9BB87036}" srcOrd="1" destOrd="0" presId="urn:microsoft.com/office/officeart/2005/8/layout/process1"/>
    <dgm:cxn modelId="{2FD1199A-63C1-EB44-AD86-EE271599C314}" type="presParOf" srcId="{1A057854-478C-1E4B-A93A-EC7F9BB87036}" destId="{B5A37C72-909F-D341-B13E-F4DD7F5AD6F3}" srcOrd="0" destOrd="0" presId="urn:microsoft.com/office/officeart/2005/8/layout/process1"/>
    <dgm:cxn modelId="{D565B964-098C-DC4D-A316-08A708AFB0E3}" type="presParOf" srcId="{D11491C5-DF75-BE43-9402-4B99B3E11EC4}" destId="{4D3A94D7-ADEE-354C-8BCB-24D4CCE7E424}" srcOrd="2" destOrd="0" presId="urn:microsoft.com/office/officeart/2005/8/layout/process1"/>
    <dgm:cxn modelId="{7F5015DE-26E0-154A-8478-C71BDB217D2C}" type="presParOf" srcId="{D11491C5-DF75-BE43-9402-4B99B3E11EC4}" destId="{8CDED4A1-35C9-BA4C-81BB-CDAEEE2F91CD}" srcOrd="3" destOrd="0" presId="urn:microsoft.com/office/officeart/2005/8/layout/process1"/>
    <dgm:cxn modelId="{75B5BAAF-4F1D-7D41-B770-F0298B820D48}" type="presParOf" srcId="{8CDED4A1-35C9-BA4C-81BB-CDAEEE2F91CD}" destId="{CD734D60-AD14-CA4B-9888-B33C7A0664FA}" srcOrd="0" destOrd="0" presId="urn:microsoft.com/office/officeart/2005/8/layout/process1"/>
    <dgm:cxn modelId="{206166FE-33F4-8844-BC5B-E1F982EAE6B5}" type="presParOf" srcId="{D11491C5-DF75-BE43-9402-4B99B3E11EC4}" destId="{9F4D8967-9A42-6840-8982-ACDFB3B57D46}" srcOrd="4" destOrd="0" presId="urn:microsoft.com/office/officeart/2005/8/layout/process1"/>
    <dgm:cxn modelId="{EFFAAAE5-DFDE-D640-B3ED-CD62137847DF}" type="presParOf" srcId="{D11491C5-DF75-BE43-9402-4B99B3E11EC4}" destId="{E6D29CB9-E0C9-5246-A8EF-E9E236B891FF}" srcOrd="5" destOrd="0" presId="urn:microsoft.com/office/officeart/2005/8/layout/process1"/>
    <dgm:cxn modelId="{ADFC7E9A-F826-A442-B903-9BAC09E915CC}" type="presParOf" srcId="{E6D29CB9-E0C9-5246-A8EF-E9E236B891FF}" destId="{17F835CC-62E0-1446-9879-E4C7B0502F9A}" srcOrd="0" destOrd="0" presId="urn:microsoft.com/office/officeart/2005/8/layout/process1"/>
    <dgm:cxn modelId="{AE4B99E9-CBA7-EC47-9FD4-C512EC04F60E}" type="presParOf" srcId="{D11491C5-DF75-BE43-9402-4B99B3E11EC4}" destId="{EF013178-F236-3A48-9069-D8BD4EA415E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5BE95D-1E49-CC46-B807-D04C6D6EE2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F77D9C-B19F-6B46-B711-86134B692DB5}">
      <dgm:prSet phldrT="[Text]"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2400" b="1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Junio 2026</a:t>
          </a:r>
        </a:p>
        <a:p>
          <a:pPr>
            <a:buFont typeface="Arial" panose="020B0604020202020204" pitchFamily="34" charset="0"/>
            <a:buChar char="•"/>
          </a:pPr>
          <a:r>
            <a:rPr lang="es-PR" sz="2400" noProof="0" dirty="0">
              <a:latin typeface="Poppins" pitchFamily="2" charset="77"/>
              <a:cs typeface="Poppins" pitchFamily="2" charset="77"/>
            </a:rPr>
            <a:t>Orientaciones a directores y evaluadores (Presencial por ORE)</a:t>
          </a:r>
        </a:p>
        <a:p>
          <a:pPr>
            <a:buFont typeface="Arial" panose="020B0604020202020204" pitchFamily="34" charset="0"/>
            <a:buChar char="•"/>
          </a:pPr>
          <a:r>
            <a:rPr lang="es-PR" sz="2400" b="1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8 de junio de 2026</a:t>
          </a:r>
          <a:r>
            <a:rPr lang="es-PR" sz="2400" noProof="0" dirty="0">
              <a:latin typeface="Poppins" pitchFamily="2" charset="77"/>
              <a:cs typeface="Poppins" pitchFamily="2" charset="77"/>
            </a:rPr>
            <a:t> </a:t>
          </a:r>
        </a:p>
        <a:p>
          <a:r>
            <a:rPr lang="es-PR" sz="2400" noProof="0" dirty="0">
              <a:latin typeface="Poppins" pitchFamily="2" charset="77"/>
              <a:cs typeface="Poppins" pitchFamily="2" charset="77"/>
            </a:rPr>
            <a:t>Lanzamiento del DEE </a:t>
          </a:r>
        </a:p>
      </dgm:t>
    </dgm:pt>
    <dgm:pt modelId="{F5733851-9C44-9247-8837-7DB043FA030A}" type="parTrans" cxnId="{24409891-59EB-634B-AA71-EABD2994D633}">
      <dgm:prSet/>
      <dgm:spPr/>
      <dgm:t>
        <a:bodyPr/>
        <a:lstStyle/>
        <a:p>
          <a:endParaRPr lang="en-US" sz="3200">
            <a:latin typeface="Poppins" pitchFamily="2" charset="77"/>
            <a:cs typeface="Poppins" pitchFamily="2" charset="77"/>
          </a:endParaRPr>
        </a:p>
      </dgm:t>
    </dgm:pt>
    <dgm:pt modelId="{9AFA14F1-7720-6043-B71F-64AA832BEB61}" type="sibTrans" cxnId="{24409891-59EB-634B-AA71-EABD2994D633}">
      <dgm:prSet/>
      <dgm:spPr/>
      <dgm:t>
        <a:bodyPr/>
        <a:lstStyle/>
        <a:p>
          <a:endParaRPr lang="en-US" sz="3200">
            <a:latin typeface="Poppins" pitchFamily="2" charset="77"/>
            <a:cs typeface="Poppins" pitchFamily="2" charset="77"/>
          </a:endParaRPr>
        </a:p>
      </dgm:t>
    </dgm:pt>
    <dgm:pt modelId="{C67B9786-1693-1E4E-96CB-4FEAAFEC1AF5}">
      <dgm:prSet phldrT="[Text]"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2400" b="1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30 de junio de 2026</a:t>
          </a:r>
        </a:p>
        <a:p>
          <a:r>
            <a:rPr lang="es-PR" sz="2400" noProof="0" dirty="0">
              <a:latin typeface="Poppins" pitchFamily="2" charset="77"/>
              <a:cs typeface="Poppins" pitchFamily="2" charset="77"/>
            </a:rPr>
            <a:t>Fecha límite para someter DEE a evaluación</a:t>
          </a:r>
          <a:endParaRPr lang="es-PR" sz="2000" b="1" noProof="0" dirty="0">
            <a:solidFill>
              <a:srgbClr val="FFC10E"/>
            </a:solidFill>
            <a:latin typeface="Poppins" pitchFamily="2" charset="77"/>
            <a:cs typeface="Poppins" pitchFamily="2" charset="77"/>
          </a:endParaRPr>
        </a:p>
      </dgm:t>
    </dgm:pt>
    <dgm:pt modelId="{4D94CCF6-3E8C-8443-BCC5-A3A54908C817}" type="parTrans" cxnId="{2677E0A6-E907-4A4C-AD19-B536A373FA72}">
      <dgm:prSet/>
      <dgm:spPr/>
      <dgm:t>
        <a:bodyPr/>
        <a:lstStyle/>
        <a:p>
          <a:endParaRPr lang="en-US" sz="3200">
            <a:latin typeface="Poppins" pitchFamily="2" charset="77"/>
            <a:cs typeface="Poppins" pitchFamily="2" charset="77"/>
          </a:endParaRPr>
        </a:p>
      </dgm:t>
    </dgm:pt>
    <dgm:pt modelId="{265B13B7-5045-7B40-A9B1-B18318313B95}" type="sibTrans" cxnId="{2677E0A6-E907-4A4C-AD19-B536A373FA72}">
      <dgm:prSet/>
      <dgm:spPr/>
      <dgm:t>
        <a:bodyPr/>
        <a:lstStyle/>
        <a:p>
          <a:endParaRPr lang="en-US" sz="3200">
            <a:latin typeface="Poppins" pitchFamily="2" charset="77"/>
            <a:cs typeface="Poppins" pitchFamily="2" charset="77"/>
          </a:endParaRPr>
        </a:p>
      </dgm:t>
    </dgm:pt>
    <dgm:pt modelId="{483A51BD-1B07-AF4E-933C-B2FE1F367E26}">
      <dgm:prSet custT="1"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sz="2400" b="1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 1 de agosto de 2026</a:t>
          </a:r>
        </a:p>
        <a:p>
          <a:r>
            <a:rPr lang="es-PR" sz="2400" noProof="0" dirty="0">
              <a:latin typeface="Poppins" pitchFamily="2" charset="77"/>
              <a:cs typeface="Poppins" pitchFamily="2" charset="77"/>
            </a:rPr>
            <a:t>Planes Aprobados</a:t>
          </a:r>
          <a:endParaRPr lang="es-PR" sz="2400" b="1" noProof="0" dirty="0">
            <a:solidFill>
              <a:srgbClr val="FFC10E"/>
            </a:solidFill>
            <a:latin typeface="Poppins" pitchFamily="2" charset="77"/>
            <a:cs typeface="Poppins" pitchFamily="2" charset="77"/>
          </a:endParaRPr>
        </a:p>
      </dgm:t>
    </dgm:pt>
    <dgm:pt modelId="{D6434D02-C139-7B40-A368-CFD4BBD751FC}" type="parTrans" cxnId="{E04E1D8C-AC02-8941-AF16-EAD6477F80AB}">
      <dgm:prSet/>
      <dgm:spPr/>
      <dgm:t>
        <a:bodyPr/>
        <a:lstStyle/>
        <a:p>
          <a:endParaRPr lang="en-US" sz="3200">
            <a:latin typeface="Poppins" pitchFamily="2" charset="77"/>
            <a:cs typeface="Poppins" pitchFamily="2" charset="77"/>
          </a:endParaRPr>
        </a:p>
      </dgm:t>
    </dgm:pt>
    <dgm:pt modelId="{080C31B4-A19D-B242-8E1B-7C8FA0B727EF}" type="sibTrans" cxnId="{E04E1D8C-AC02-8941-AF16-EAD6477F80AB}">
      <dgm:prSet/>
      <dgm:spPr/>
      <dgm:t>
        <a:bodyPr/>
        <a:lstStyle/>
        <a:p>
          <a:endParaRPr lang="en-US" sz="3200">
            <a:latin typeface="Poppins" pitchFamily="2" charset="77"/>
            <a:cs typeface="Poppins" pitchFamily="2" charset="77"/>
          </a:endParaRPr>
        </a:p>
      </dgm:t>
    </dgm:pt>
    <dgm:pt modelId="{327CE499-F585-2548-A39B-55726EC094F7}" type="pres">
      <dgm:prSet presAssocID="{FF5BE95D-1E49-CC46-B807-D04C6D6EE274}" presName="diagram" presStyleCnt="0">
        <dgm:presLayoutVars>
          <dgm:dir/>
          <dgm:resizeHandles val="exact"/>
        </dgm:presLayoutVars>
      </dgm:prSet>
      <dgm:spPr/>
    </dgm:pt>
    <dgm:pt modelId="{204CCD0D-E7C7-5843-AB09-F7767983DA69}" type="pres">
      <dgm:prSet presAssocID="{DBF77D9C-B19F-6B46-B711-86134B692DB5}" presName="node" presStyleLbl="node1" presStyleIdx="0" presStyleCnt="3" custScaleY="163575" custLinFactNeighborY="-12760">
        <dgm:presLayoutVars>
          <dgm:bulletEnabled val="1"/>
        </dgm:presLayoutVars>
      </dgm:prSet>
      <dgm:spPr/>
    </dgm:pt>
    <dgm:pt modelId="{AE35DD58-A40F-7E46-9733-5EB5B4048EEF}" type="pres">
      <dgm:prSet presAssocID="{9AFA14F1-7720-6043-B71F-64AA832BEB61}" presName="sibTrans" presStyleCnt="0"/>
      <dgm:spPr/>
    </dgm:pt>
    <dgm:pt modelId="{4B9DF113-F868-4742-9594-338271A0C962}" type="pres">
      <dgm:prSet presAssocID="{C67B9786-1693-1E4E-96CB-4FEAAFEC1AF5}" presName="node" presStyleLbl="node1" presStyleIdx="1" presStyleCnt="3" custScaleY="163575" custLinFactNeighborY="-12760">
        <dgm:presLayoutVars>
          <dgm:bulletEnabled val="1"/>
        </dgm:presLayoutVars>
      </dgm:prSet>
      <dgm:spPr/>
    </dgm:pt>
    <dgm:pt modelId="{36BE8581-6236-9E47-9353-1E44CA687FD8}" type="pres">
      <dgm:prSet presAssocID="{265B13B7-5045-7B40-A9B1-B18318313B95}" presName="sibTrans" presStyleCnt="0"/>
      <dgm:spPr/>
    </dgm:pt>
    <dgm:pt modelId="{1A7D5B8D-5AF7-794D-AF0A-481562A2CD90}" type="pres">
      <dgm:prSet presAssocID="{483A51BD-1B07-AF4E-933C-B2FE1F367E26}" presName="node" presStyleLbl="node1" presStyleIdx="2" presStyleCnt="3" custScaleY="163575" custLinFactNeighborY="-12760">
        <dgm:presLayoutVars>
          <dgm:bulletEnabled val="1"/>
        </dgm:presLayoutVars>
      </dgm:prSet>
      <dgm:spPr/>
    </dgm:pt>
  </dgm:ptLst>
  <dgm:cxnLst>
    <dgm:cxn modelId="{0F811D3C-CFCC-EF47-B6FF-276C0F727621}" type="presOf" srcId="{C67B9786-1693-1E4E-96CB-4FEAAFEC1AF5}" destId="{4B9DF113-F868-4742-9594-338271A0C962}" srcOrd="0" destOrd="0" presId="urn:microsoft.com/office/officeart/2005/8/layout/default"/>
    <dgm:cxn modelId="{D787753F-FF64-2049-BE35-2465176C5FDF}" type="presOf" srcId="{DBF77D9C-B19F-6B46-B711-86134B692DB5}" destId="{204CCD0D-E7C7-5843-AB09-F7767983DA69}" srcOrd="0" destOrd="0" presId="urn:microsoft.com/office/officeart/2005/8/layout/default"/>
    <dgm:cxn modelId="{E04E1D8C-AC02-8941-AF16-EAD6477F80AB}" srcId="{FF5BE95D-1E49-CC46-B807-D04C6D6EE274}" destId="{483A51BD-1B07-AF4E-933C-B2FE1F367E26}" srcOrd="2" destOrd="0" parTransId="{D6434D02-C139-7B40-A368-CFD4BBD751FC}" sibTransId="{080C31B4-A19D-B242-8E1B-7C8FA0B727EF}"/>
    <dgm:cxn modelId="{24409891-59EB-634B-AA71-EABD2994D633}" srcId="{FF5BE95D-1E49-CC46-B807-D04C6D6EE274}" destId="{DBF77D9C-B19F-6B46-B711-86134B692DB5}" srcOrd="0" destOrd="0" parTransId="{F5733851-9C44-9247-8837-7DB043FA030A}" sibTransId="{9AFA14F1-7720-6043-B71F-64AA832BEB61}"/>
    <dgm:cxn modelId="{54EDE59B-833C-4541-BDF1-8DF738FBA0F4}" type="presOf" srcId="{FF5BE95D-1E49-CC46-B807-D04C6D6EE274}" destId="{327CE499-F585-2548-A39B-55726EC094F7}" srcOrd="0" destOrd="0" presId="urn:microsoft.com/office/officeart/2005/8/layout/default"/>
    <dgm:cxn modelId="{2677E0A6-E907-4A4C-AD19-B536A373FA72}" srcId="{FF5BE95D-1E49-CC46-B807-D04C6D6EE274}" destId="{C67B9786-1693-1E4E-96CB-4FEAAFEC1AF5}" srcOrd="1" destOrd="0" parTransId="{4D94CCF6-3E8C-8443-BCC5-A3A54908C817}" sibTransId="{265B13B7-5045-7B40-A9B1-B18318313B95}"/>
    <dgm:cxn modelId="{CFBC0DE0-6806-BB4C-8617-72EF4DBB685F}" type="presOf" srcId="{483A51BD-1B07-AF4E-933C-B2FE1F367E26}" destId="{1A7D5B8D-5AF7-794D-AF0A-481562A2CD90}" srcOrd="0" destOrd="0" presId="urn:microsoft.com/office/officeart/2005/8/layout/default"/>
    <dgm:cxn modelId="{595C0AB1-144A-AE4E-831F-E237B8E01B06}" type="presParOf" srcId="{327CE499-F585-2548-A39B-55726EC094F7}" destId="{204CCD0D-E7C7-5843-AB09-F7767983DA69}" srcOrd="0" destOrd="0" presId="urn:microsoft.com/office/officeart/2005/8/layout/default"/>
    <dgm:cxn modelId="{A8C3515C-B035-E747-99BD-46449A804C3A}" type="presParOf" srcId="{327CE499-F585-2548-A39B-55726EC094F7}" destId="{AE35DD58-A40F-7E46-9733-5EB5B4048EEF}" srcOrd="1" destOrd="0" presId="urn:microsoft.com/office/officeart/2005/8/layout/default"/>
    <dgm:cxn modelId="{9B841F63-BBC5-6246-9B41-077D9BE241CC}" type="presParOf" srcId="{327CE499-F585-2548-A39B-55726EC094F7}" destId="{4B9DF113-F868-4742-9594-338271A0C962}" srcOrd="2" destOrd="0" presId="urn:microsoft.com/office/officeart/2005/8/layout/default"/>
    <dgm:cxn modelId="{8D3E0DD3-AEC3-614B-9938-40D19C6A387C}" type="presParOf" srcId="{327CE499-F585-2548-A39B-55726EC094F7}" destId="{36BE8581-6236-9E47-9353-1E44CA687FD8}" srcOrd="3" destOrd="0" presId="urn:microsoft.com/office/officeart/2005/8/layout/default"/>
    <dgm:cxn modelId="{A0899C2A-0FF9-0C45-9E64-24EAA6F6B445}" type="presParOf" srcId="{327CE499-F585-2548-A39B-55726EC094F7}" destId="{1A7D5B8D-5AF7-794D-AF0A-481562A2CD9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B8E3F69-68D6-494B-8B8A-59D5C859AB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AE7F6D-7A4A-5B4E-83DA-CDC9091F8F46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Subsecretaría para Asuntos Académicos y Programáticos (SAAP)</a:t>
          </a:r>
        </a:p>
      </dgm:t>
    </dgm:pt>
    <dgm:pt modelId="{C9278EFF-EA4D-C949-8ED3-B5F752ADC4E2}" type="parTrans" cxnId="{D568F0C5-2C9A-AA42-9707-B5EFFB3714DB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A953E986-F407-584F-AEA7-E579B7EA9E3B}" type="sibTrans" cxnId="{D568F0C5-2C9A-AA42-9707-B5EFFB3714DB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865CE2CB-B8C5-4D40-BD7B-8BF5580FC8F9}">
      <dgm:prSet/>
      <dgm:spPr>
        <a:solidFill>
          <a:srgbClr val="1A2754"/>
        </a:solidFill>
      </dgm:spPr>
      <dgm:t>
        <a:bodyPr/>
        <a:lstStyle/>
        <a:p>
          <a:r>
            <a:rPr lang="es-PR" b="0" noProof="0" dirty="0">
              <a:latin typeface="Poppins" pitchFamily="2" charset="77"/>
              <a:cs typeface="Poppins" pitchFamily="2" charset="77"/>
            </a:rPr>
            <a:t>Asistencia Técnica y Orientaciones Virtuales</a:t>
          </a:r>
        </a:p>
      </dgm:t>
    </dgm:pt>
    <dgm:pt modelId="{D4CCDFB9-D5E6-4743-ABD1-9E1F3DD832DC}" type="parTrans" cxnId="{F4F20BBB-34AA-5D40-9311-2050F14E45CA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12058968-25F4-534D-9B15-A3FC79FA8CC4}" type="sibTrans" cxnId="{F4F20BBB-34AA-5D40-9311-2050F14E45CA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94F94E7F-C2D2-D242-804C-86348EA6FC85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Luz D. Torres Serrano </a:t>
          </a:r>
        </a:p>
      </dgm:t>
    </dgm:pt>
    <dgm:pt modelId="{909A682C-AE2E-A245-9C96-B17CA555A2B0}" type="parTrans" cxnId="{98BE878E-8DDB-D543-A598-7AEAD6235E3A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F2790F45-C4EC-1342-B1FB-1F119BEDC0B6}" type="sibTrans" cxnId="{98BE878E-8DDB-D543-A598-7AEAD6235E3A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C088E339-EEEB-B547-9D03-EA08485B579E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Unidad de Gerencia Escolar</a:t>
          </a:r>
        </a:p>
      </dgm:t>
    </dgm:pt>
    <dgm:pt modelId="{F8F440D7-8B75-4B4F-B2B5-A4D637656369}" type="parTrans" cxnId="{FA75B3FD-A446-6943-B83C-B1FAE981F3F9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98D241D3-C269-AD42-9553-0CD1BB8EA096}" type="sibTrans" cxnId="{FA75B3FD-A446-6943-B83C-B1FAE981F3F9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1E8C1407-42FE-E643-AA0D-28D5D075C301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torressld@de.pr.gov</a:t>
          </a:r>
        </a:p>
      </dgm:t>
    </dgm:pt>
    <dgm:pt modelId="{5E883C43-C4C7-654E-AE2E-427BAFFDA9EA}" type="parTrans" cxnId="{F397C6B7-324A-2E4D-BC8D-524FEC481EF4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96A88F61-B9A2-F742-A4ED-2649A5CBF6EB}" type="sibTrans" cxnId="{F397C6B7-324A-2E4D-BC8D-524FEC481EF4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CE9C7150-C22F-7545-AD3D-2A6C5E3D3272}">
      <dgm:prSet/>
      <dgm:spPr>
        <a:solidFill>
          <a:srgbClr val="1A2754"/>
        </a:solidFill>
      </dgm:spPr>
      <dgm:t>
        <a:bodyPr/>
        <a:lstStyle/>
        <a:p>
          <a:r>
            <a:rPr lang="es-PR" b="0" noProof="0" dirty="0">
              <a:latin typeface="Poppins" pitchFamily="2" charset="77"/>
              <a:cs typeface="Poppins" pitchFamily="2" charset="77"/>
            </a:rPr>
            <a:t>INSOL</a:t>
          </a:r>
        </a:p>
      </dgm:t>
    </dgm:pt>
    <dgm:pt modelId="{5F171749-DB79-E648-BCD9-B258B11CD817}" type="parTrans" cxnId="{09B0FC73-DA4C-A84A-8A85-8D3FF17EAF6F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6AE054C8-FE19-0D4E-B9A0-6C591C11B062}" type="sibTrans" cxnId="{09B0FC73-DA4C-A84A-8A85-8D3FF17EAF6F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5215478E-C583-CE4B-A431-D3267D54B333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Oficina de Asuntos Federales (OAF)</a:t>
          </a:r>
        </a:p>
      </dgm:t>
    </dgm:pt>
    <dgm:pt modelId="{E6D3D407-B2DD-CF49-9152-54CC45862390}" type="parTrans" cxnId="{B5E86683-BCAE-A948-A2DA-957649100731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771BA8BD-D266-084F-96E2-C63D8FB6A951}" type="sibTrans" cxnId="{B5E86683-BCAE-A948-A2DA-957649100731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FE7AC6A4-B3BC-9449-B780-C6B4AB24ED56}">
      <dgm:prSet/>
      <dgm:spPr>
        <a:solidFill>
          <a:srgbClr val="1A2754"/>
        </a:solidFill>
      </dgm:spPr>
      <dgm:t>
        <a:bodyPr/>
        <a:lstStyle/>
        <a:p>
          <a:r>
            <a:rPr lang="es-PR" b="0" noProof="0" dirty="0">
              <a:latin typeface="Poppins" pitchFamily="2" charset="77"/>
              <a:cs typeface="Poppins" pitchFamily="2" charset="77"/>
            </a:rPr>
            <a:t>support@insolpr.com</a:t>
          </a:r>
        </a:p>
      </dgm:t>
    </dgm:pt>
    <dgm:pt modelId="{59235221-F88B-1C4B-B88B-E612575CC401}" type="parTrans" cxnId="{A4CB5FB7-A97D-2E4C-8F8E-9AC94C4528A4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0CAEB877-5098-DE43-9CDB-0CFE950DE811}" type="sibTrans" cxnId="{A4CB5FB7-A97D-2E4C-8F8E-9AC94C4528A4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4179DD0B-2BD2-674F-A6CF-2A6DF40D1927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Patricia Calderón Mendoza</a:t>
          </a:r>
        </a:p>
      </dgm:t>
    </dgm:pt>
    <dgm:pt modelId="{06229B35-E7A2-224D-BAD7-AFC2E373580F}" type="parTrans" cxnId="{D9EF5C39-8B74-604F-92AF-07A735F6B981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8FA68E7D-4732-9541-A392-A73ACDBEC23B}" type="sibTrans" cxnId="{D9EF5C39-8B74-604F-92AF-07A735F6B981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FDFAAA3E-5E12-4D02-9081-13F536E0F138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Marilyn González Martínez</a:t>
          </a:r>
        </a:p>
      </dgm:t>
    </dgm:pt>
    <dgm:pt modelId="{62290079-552E-4708-A350-62F7DA2AD75C}" type="parTrans" cxnId="{FCBB6752-693C-4AD4-84AB-B1FF17C38179}">
      <dgm:prSet/>
      <dgm:spPr/>
    </dgm:pt>
    <dgm:pt modelId="{DD35237B-357C-433B-BCDF-FC209FCB09F0}" type="sibTrans" cxnId="{FCBB6752-693C-4AD4-84AB-B1FF17C38179}">
      <dgm:prSet/>
      <dgm:spPr/>
    </dgm:pt>
    <dgm:pt modelId="{4F594905-11CF-4878-B362-4D063FF7052C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calderonmp@de.pr.gov</a:t>
          </a:r>
        </a:p>
      </dgm:t>
    </dgm:pt>
    <dgm:pt modelId="{97ED05E5-3423-4F3C-98F1-6F956C14515A}" type="parTrans" cxnId="{ADC24D0C-02CE-4DD1-95C5-0D8DE6CC1156}">
      <dgm:prSet/>
      <dgm:spPr/>
    </dgm:pt>
    <dgm:pt modelId="{A2353676-71ED-4075-BCF8-AEE08712474C}" type="sibTrans" cxnId="{ADC24D0C-02CE-4DD1-95C5-0D8DE6CC1156}">
      <dgm:prSet/>
      <dgm:spPr/>
    </dgm:pt>
    <dgm:pt modelId="{2C7DCFC3-E3FA-4002-9662-1A8C003336F8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gonzalezmm@de.pr.gov</a:t>
          </a:r>
        </a:p>
      </dgm:t>
    </dgm:pt>
    <dgm:pt modelId="{093CD6C0-6FF1-4440-954E-1E788CE98F8F}" type="parTrans" cxnId="{4A7867C4-E6E7-4FFC-9C16-0DC84D19A829}">
      <dgm:prSet/>
      <dgm:spPr/>
    </dgm:pt>
    <dgm:pt modelId="{DA4FAEB8-9998-4633-B69D-81D18FBF66F6}" type="sibTrans" cxnId="{4A7867C4-E6E7-4FFC-9C16-0DC84D19A829}">
      <dgm:prSet/>
      <dgm:spPr/>
    </dgm:pt>
    <dgm:pt modelId="{D220FABF-934C-594F-9094-67D721D7F461}" type="pres">
      <dgm:prSet presAssocID="{1B8E3F69-68D6-494B-8B8A-59D5C859ABBB}" presName="diagram" presStyleCnt="0">
        <dgm:presLayoutVars>
          <dgm:dir/>
          <dgm:resizeHandles val="exact"/>
        </dgm:presLayoutVars>
      </dgm:prSet>
      <dgm:spPr/>
    </dgm:pt>
    <dgm:pt modelId="{D68B311F-48E4-CF48-8EED-4CC9EADEB91E}" type="pres">
      <dgm:prSet presAssocID="{DAAE7F6D-7A4A-5B4E-83DA-CDC9091F8F46}" presName="node" presStyleLbl="node1" presStyleIdx="0" presStyleCnt="3">
        <dgm:presLayoutVars>
          <dgm:bulletEnabled val="1"/>
        </dgm:presLayoutVars>
      </dgm:prSet>
      <dgm:spPr/>
    </dgm:pt>
    <dgm:pt modelId="{BB7C4ED8-C6EE-4744-AD4C-C76068D1A8A7}" type="pres">
      <dgm:prSet presAssocID="{A953E986-F407-584F-AEA7-E579B7EA9E3B}" presName="sibTrans" presStyleCnt="0"/>
      <dgm:spPr/>
    </dgm:pt>
    <dgm:pt modelId="{DA6D33BA-640E-AC4B-BCD0-9606BEC8DAB8}" type="pres">
      <dgm:prSet presAssocID="{5215478E-C583-CE4B-A431-D3267D54B333}" presName="node" presStyleLbl="node1" presStyleIdx="1" presStyleCnt="3">
        <dgm:presLayoutVars>
          <dgm:bulletEnabled val="1"/>
        </dgm:presLayoutVars>
      </dgm:prSet>
      <dgm:spPr/>
    </dgm:pt>
    <dgm:pt modelId="{4A9D9D9A-D2F6-5F42-BFA4-8AC8C7F352DA}" type="pres">
      <dgm:prSet presAssocID="{771BA8BD-D266-084F-96E2-C63D8FB6A951}" presName="sibTrans" presStyleCnt="0"/>
      <dgm:spPr/>
    </dgm:pt>
    <dgm:pt modelId="{6672A5D4-256A-1449-93ED-1C9890720064}" type="pres">
      <dgm:prSet presAssocID="{865CE2CB-B8C5-4D40-BD7B-8BF5580FC8F9}" presName="node" presStyleLbl="node1" presStyleIdx="2" presStyleCnt="3">
        <dgm:presLayoutVars>
          <dgm:bulletEnabled val="1"/>
        </dgm:presLayoutVars>
      </dgm:prSet>
      <dgm:spPr/>
    </dgm:pt>
  </dgm:ptLst>
  <dgm:cxnLst>
    <dgm:cxn modelId="{7B611003-2B3A-45A9-A53F-1EE5BC9416DF}" type="presOf" srcId="{4F594905-11CF-4878-B362-4D063FF7052C}" destId="{DA6D33BA-640E-AC4B-BCD0-9606BEC8DAB8}" srcOrd="0" destOrd="2" presId="urn:microsoft.com/office/officeart/2005/8/layout/default"/>
    <dgm:cxn modelId="{ADC24D0C-02CE-4DD1-95C5-0D8DE6CC1156}" srcId="{4179DD0B-2BD2-674F-A6CF-2A6DF40D1927}" destId="{4F594905-11CF-4878-B362-4D063FF7052C}" srcOrd="0" destOrd="0" parTransId="{97ED05E5-3423-4F3C-98F1-6F956C14515A}" sibTransId="{A2353676-71ED-4075-BCF8-AEE08712474C}"/>
    <dgm:cxn modelId="{D9EF5C39-8B74-604F-92AF-07A735F6B981}" srcId="{5215478E-C583-CE4B-A431-D3267D54B333}" destId="{4179DD0B-2BD2-674F-A6CF-2A6DF40D1927}" srcOrd="0" destOrd="0" parTransId="{06229B35-E7A2-224D-BAD7-AFC2E373580F}" sibTransId="{8FA68E7D-4732-9541-A392-A73ACDBEC23B}"/>
    <dgm:cxn modelId="{F4B47464-FEEE-4873-893B-64B534171C97}" type="presOf" srcId="{4179DD0B-2BD2-674F-A6CF-2A6DF40D1927}" destId="{DA6D33BA-640E-AC4B-BCD0-9606BEC8DAB8}" srcOrd="0" destOrd="1" presId="urn:microsoft.com/office/officeart/2005/8/layout/default"/>
    <dgm:cxn modelId="{67591347-714B-488E-82FC-56215DBC5D30}" type="presOf" srcId="{FE7AC6A4-B3BC-9449-B780-C6B4AB24ED56}" destId="{6672A5D4-256A-1449-93ED-1C9890720064}" srcOrd="0" destOrd="2" presId="urn:microsoft.com/office/officeart/2005/8/layout/default"/>
    <dgm:cxn modelId="{82355B4C-E4BE-432E-B7CD-FD9A23A379FF}" type="presOf" srcId="{1E8C1407-42FE-E643-AA0D-28D5D075C301}" destId="{D68B311F-48E4-CF48-8EED-4CC9EADEB91E}" srcOrd="0" destOrd="3" presId="urn:microsoft.com/office/officeart/2005/8/layout/default"/>
    <dgm:cxn modelId="{FCBB6752-693C-4AD4-84AB-B1FF17C38179}" srcId="{5215478E-C583-CE4B-A431-D3267D54B333}" destId="{FDFAAA3E-5E12-4D02-9081-13F536E0F138}" srcOrd="1" destOrd="0" parTransId="{62290079-552E-4708-A350-62F7DA2AD75C}" sibTransId="{DD35237B-357C-433B-BCDF-FC209FCB09F0}"/>
    <dgm:cxn modelId="{09B0FC73-DA4C-A84A-8A85-8D3FF17EAF6F}" srcId="{865CE2CB-B8C5-4D40-BD7B-8BF5580FC8F9}" destId="{CE9C7150-C22F-7545-AD3D-2A6C5E3D3272}" srcOrd="0" destOrd="0" parTransId="{5F171749-DB79-E648-BCD9-B258B11CD817}" sibTransId="{6AE054C8-FE19-0D4E-B9A0-6C591C11B062}"/>
    <dgm:cxn modelId="{1F53C675-85A4-CD40-8345-9B90E59E1842}" type="presOf" srcId="{1B8E3F69-68D6-494B-8B8A-59D5C859ABBB}" destId="{D220FABF-934C-594F-9094-67D721D7F461}" srcOrd="0" destOrd="0" presId="urn:microsoft.com/office/officeart/2005/8/layout/default"/>
    <dgm:cxn modelId="{18C42E7B-BCEB-4028-94A6-06C43B5204CB}" type="presOf" srcId="{DAAE7F6D-7A4A-5B4E-83DA-CDC9091F8F46}" destId="{D68B311F-48E4-CF48-8EED-4CC9EADEB91E}" srcOrd="0" destOrd="0" presId="urn:microsoft.com/office/officeart/2005/8/layout/default"/>
    <dgm:cxn modelId="{B5E86683-BCAE-A948-A2DA-957649100731}" srcId="{1B8E3F69-68D6-494B-8B8A-59D5C859ABBB}" destId="{5215478E-C583-CE4B-A431-D3267D54B333}" srcOrd="1" destOrd="0" parTransId="{E6D3D407-B2DD-CF49-9152-54CC45862390}" sibTransId="{771BA8BD-D266-084F-96E2-C63D8FB6A951}"/>
    <dgm:cxn modelId="{3D9A508C-5416-4347-8632-0FB63F1D022C}" type="presOf" srcId="{865CE2CB-B8C5-4D40-BD7B-8BF5580FC8F9}" destId="{6672A5D4-256A-1449-93ED-1C9890720064}" srcOrd="0" destOrd="0" presId="urn:microsoft.com/office/officeart/2005/8/layout/default"/>
    <dgm:cxn modelId="{98BE878E-8DDB-D543-A598-7AEAD6235E3A}" srcId="{DAAE7F6D-7A4A-5B4E-83DA-CDC9091F8F46}" destId="{94F94E7F-C2D2-D242-804C-86348EA6FC85}" srcOrd="0" destOrd="0" parTransId="{909A682C-AE2E-A245-9C96-B17CA555A2B0}" sibTransId="{F2790F45-C4EC-1342-B1FB-1F119BEDC0B6}"/>
    <dgm:cxn modelId="{A4CB5FB7-A97D-2E4C-8F8E-9AC94C4528A4}" srcId="{CE9C7150-C22F-7545-AD3D-2A6C5E3D3272}" destId="{FE7AC6A4-B3BC-9449-B780-C6B4AB24ED56}" srcOrd="0" destOrd="0" parTransId="{59235221-F88B-1C4B-B88B-E612575CC401}" sibTransId="{0CAEB877-5098-DE43-9CDB-0CFE950DE811}"/>
    <dgm:cxn modelId="{F397C6B7-324A-2E4D-BC8D-524FEC481EF4}" srcId="{94F94E7F-C2D2-D242-804C-86348EA6FC85}" destId="{1E8C1407-42FE-E643-AA0D-28D5D075C301}" srcOrd="1" destOrd="0" parTransId="{5E883C43-C4C7-654E-AE2E-427BAFFDA9EA}" sibTransId="{96A88F61-B9A2-F742-A4ED-2649A5CBF6EB}"/>
    <dgm:cxn modelId="{F4F20BBB-34AA-5D40-9311-2050F14E45CA}" srcId="{1B8E3F69-68D6-494B-8B8A-59D5C859ABBB}" destId="{865CE2CB-B8C5-4D40-BD7B-8BF5580FC8F9}" srcOrd="2" destOrd="0" parTransId="{D4CCDFB9-D5E6-4743-ABD1-9E1F3DD832DC}" sibTransId="{12058968-25F4-534D-9B15-A3FC79FA8CC4}"/>
    <dgm:cxn modelId="{4A7867C4-E6E7-4FFC-9C16-0DC84D19A829}" srcId="{FDFAAA3E-5E12-4D02-9081-13F536E0F138}" destId="{2C7DCFC3-E3FA-4002-9662-1A8C003336F8}" srcOrd="0" destOrd="0" parTransId="{093CD6C0-6FF1-4440-954E-1E788CE98F8F}" sibTransId="{DA4FAEB8-9998-4633-B69D-81D18FBF66F6}"/>
    <dgm:cxn modelId="{D568F0C5-2C9A-AA42-9707-B5EFFB3714DB}" srcId="{1B8E3F69-68D6-494B-8B8A-59D5C859ABBB}" destId="{DAAE7F6D-7A4A-5B4E-83DA-CDC9091F8F46}" srcOrd="0" destOrd="0" parTransId="{C9278EFF-EA4D-C949-8ED3-B5F752ADC4E2}" sibTransId="{A953E986-F407-584F-AEA7-E579B7EA9E3B}"/>
    <dgm:cxn modelId="{277F18CB-A3E3-46EE-9071-9EA72B072D62}" type="presOf" srcId="{CE9C7150-C22F-7545-AD3D-2A6C5E3D3272}" destId="{6672A5D4-256A-1449-93ED-1C9890720064}" srcOrd="0" destOrd="1" presId="urn:microsoft.com/office/officeart/2005/8/layout/default"/>
    <dgm:cxn modelId="{134A00CF-3AB9-469A-B816-CCB9E8516BAB}" type="presOf" srcId="{94F94E7F-C2D2-D242-804C-86348EA6FC85}" destId="{D68B311F-48E4-CF48-8EED-4CC9EADEB91E}" srcOrd="0" destOrd="1" presId="urn:microsoft.com/office/officeart/2005/8/layout/default"/>
    <dgm:cxn modelId="{B3EDFDD6-E975-4D44-9E9C-4B7FA45F97B8}" type="presOf" srcId="{5215478E-C583-CE4B-A431-D3267D54B333}" destId="{DA6D33BA-640E-AC4B-BCD0-9606BEC8DAB8}" srcOrd="0" destOrd="0" presId="urn:microsoft.com/office/officeart/2005/8/layout/default"/>
    <dgm:cxn modelId="{D1FD27D7-5219-4B2A-A944-8F6D1C40E362}" type="presOf" srcId="{FDFAAA3E-5E12-4D02-9081-13F536E0F138}" destId="{DA6D33BA-640E-AC4B-BCD0-9606BEC8DAB8}" srcOrd="0" destOrd="3" presId="urn:microsoft.com/office/officeart/2005/8/layout/default"/>
    <dgm:cxn modelId="{0E8E3FF4-DF88-4AF3-A770-2803F80678D9}" type="presOf" srcId="{2C7DCFC3-E3FA-4002-9662-1A8C003336F8}" destId="{DA6D33BA-640E-AC4B-BCD0-9606BEC8DAB8}" srcOrd="0" destOrd="4" presId="urn:microsoft.com/office/officeart/2005/8/layout/default"/>
    <dgm:cxn modelId="{FA75B3FD-A446-6943-B83C-B1FAE981F3F9}" srcId="{94F94E7F-C2D2-D242-804C-86348EA6FC85}" destId="{C088E339-EEEB-B547-9D03-EA08485B579E}" srcOrd="0" destOrd="0" parTransId="{F8F440D7-8B75-4B4F-B2B5-A4D637656369}" sibTransId="{98D241D3-C269-AD42-9553-0CD1BB8EA096}"/>
    <dgm:cxn modelId="{28E5ADFF-CA64-47D3-BDC4-36A6C5CCF5D5}" type="presOf" srcId="{C088E339-EEEB-B547-9D03-EA08485B579E}" destId="{D68B311F-48E4-CF48-8EED-4CC9EADEB91E}" srcOrd="0" destOrd="2" presId="urn:microsoft.com/office/officeart/2005/8/layout/default"/>
    <dgm:cxn modelId="{F4111F81-D5E0-4898-B014-97B35CBA5D63}" type="presParOf" srcId="{D220FABF-934C-594F-9094-67D721D7F461}" destId="{D68B311F-48E4-CF48-8EED-4CC9EADEB91E}" srcOrd="0" destOrd="0" presId="urn:microsoft.com/office/officeart/2005/8/layout/default"/>
    <dgm:cxn modelId="{B371E6F9-D0DA-4791-ACFB-1978BEA80CE7}" type="presParOf" srcId="{D220FABF-934C-594F-9094-67D721D7F461}" destId="{BB7C4ED8-C6EE-4744-AD4C-C76068D1A8A7}" srcOrd="1" destOrd="0" presId="urn:microsoft.com/office/officeart/2005/8/layout/default"/>
    <dgm:cxn modelId="{F455D886-5BF7-4E2C-9E9A-84D68BE0E85D}" type="presParOf" srcId="{D220FABF-934C-594F-9094-67D721D7F461}" destId="{DA6D33BA-640E-AC4B-BCD0-9606BEC8DAB8}" srcOrd="2" destOrd="0" presId="urn:microsoft.com/office/officeart/2005/8/layout/default"/>
    <dgm:cxn modelId="{42F26F6A-E370-4242-83B9-D1FA6B2F1A08}" type="presParOf" srcId="{D220FABF-934C-594F-9094-67D721D7F461}" destId="{4A9D9D9A-D2F6-5F42-BFA4-8AC8C7F352DA}" srcOrd="3" destOrd="0" presId="urn:microsoft.com/office/officeart/2005/8/layout/default"/>
    <dgm:cxn modelId="{C29C1FDF-B0AB-4F76-B090-DB2139CDB705}" type="presParOf" srcId="{D220FABF-934C-594F-9094-67D721D7F461}" destId="{6672A5D4-256A-1449-93ED-1C989072006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BECBF-D5B3-D14C-ADFC-C005D73E410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8B78B-5032-D447-A5CA-744EA26C17D0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2400" noProof="0" dirty="0">
              <a:latin typeface="Poppins" panose="00000500000000000000" pitchFamily="2" charset="0"/>
              <a:cs typeface="Poppins" panose="00000500000000000000" pitchFamily="2" charset="0"/>
            </a:rPr>
            <a:t>Portada</a:t>
          </a:r>
          <a:endParaRPr lang="es-PR" sz="2400" b="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D10D425-3F92-A543-93D6-79D38ACCB3EE}" type="sibTrans" cxnId="{C77EA639-4909-0143-9B00-C8013C166E27}">
      <dgm:prSet/>
      <dgm:spPr/>
      <dgm:t>
        <a:bodyPr/>
        <a:lstStyle/>
        <a:p>
          <a:endParaRPr lang="es-PR" sz="16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57DED1A-FD74-CC45-9771-13018E274039}" type="parTrans" cxnId="{C77EA639-4909-0143-9B00-C8013C166E27}">
      <dgm:prSet/>
      <dgm:spPr/>
      <dgm:t>
        <a:bodyPr/>
        <a:lstStyle/>
        <a:p>
          <a:endParaRPr lang="es-PR" sz="1600" noProof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0124392-29C3-BF4E-9D0A-15D42641A1C1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2400" noProof="0" dirty="0">
              <a:latin typeface="Poppins" panose="00000500000000000000" pitchFamily="2" charset="0"/>
              <a:cs typeface="Poppins" panose="00000500000000000000" pitchFamily="2" charset="0"/>
            </a:rPr>
            <a:t>Información General</a:t>
          </a:r>
          <a:endParaRPr lang="es-PR" sz="2400" b="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EF80E5C-C92F-2C49-AB2D-C1C5F0D4A038}" type="parTrans" cxnId="{015C0040-1891-784B-9631-74CBDA08F990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993D249-95E6-BD45-B0C5-C271788AB3C7}" type="sibTrans" cxnId="{015C0040-1891-784B-9631-74CBDA08F990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CD8BA9C-9A22-EA4C-8F13-2D2CBFC621E8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2400" noProof="0" dirty="0">
              <a:latin typeface="Poppins" panose="00000500000000000000" pitchFamily="2" charset="0"/>
              <a:cs typeface="Poppins" panose="00000500000000000000" pitchFamily="2" charset="0"/>
            </a:rPr>
            <a:t>Datos Académicos y Administrativos</a:t>
          </a:r>
          <a:endParaRPr lang="es-PR" sz="2400" b="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9065047-4B95-F741-A0EC-84E6B9D46478}" type="parTrans" cxnId="{6D837F31-BF7B-0C49-A7AD-EC696C58B21C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64D082B-A839-EF4C-9B5B-34AC72EA748C}" type="sibTrans" cxnId="{6D837F31-BF7B-0C49-A7AD-EC696C58B21C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4B865F5-86BF-604B-BC77-367935349F55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2400" noProof="0" dirty="0">
              <a:latin typeface="Poppins" panose="00000500000000000000" pitchFamily="2" charset="0"/>
              <a:cs typeface="Poppins" panose="00000500000000000000" pitchFamily="2" charset="0"/>
            </a:rPr>
            <a:t>Estudio de Necesidades</a:t>
          </a:r>
          <a:endParaRPr lang="es-PR" sz="2400" b="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D3564B9-192A-CC4D-ABCF-CD15C7A018EF}" type="parTrans" cxnId="{56E21C3E-510A-6548-9E0D-CEC2711AA243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E50FE54-352A-EE4B-A42B-271E43DFBBFC}" type="sibTrans" cxnId="{56E21C3E-510A-6548-9E0D-CEC2711AA243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959079A-9955-574F-BB26-0E938BC38AA3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2400" noProof="0" dirty="0">
              <a:latin typeface="Poppins" panose="00000500000000000000" pitchFamily="2" charset="0"/>
              <a:cs typeface="Poppins" panose="00000500000000000000" pitchFamily="2" charset="0"/>
            </a:rPr>
            <a:t>Plan de Acción</a:t>
          </a:r>
          <a:endParaRPr lang="es-PR" sz="2400" b="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1906A27-D0B2-1D45-9140-14079D218BE4}" type="parTrans" cxnId="{63B66CE5-8110-BE43-BFD3-97F9289FB427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B69FFC4-054E-3844-B215-08F7177D65BD}" type="sibTrans" cxnId="{63B66CE5-8110-BE43-BFD3-97F9289FB427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75E166F-C5C2-AB4A-9F38-2F0610BEFCBC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2400" noProof="0" dirty="0">
              <a:latin typeface="Poppins" panose="00000500000000000000" pitchFamily="2" charset="0"/>
              <a:cs typeface="Poppins" panose="00000500000000000000" pitchFamily="2" charset="0"/>
            </a:rPr>
            <a:t>Presupuesto Schoolwide</a:t>
          </a:r>
          <a:endParaRPr lang="es-PR" sz="2400" b="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12CA951-5408-0841-8669-1E86E67FEFF8}" type="parTrans" cxnId="{9D3F8C69-2873-7744-89B9-0BC4DDDBC883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690960B-5A4B-4441-8F3C-92EB32CC22C1}" type="sibTrans" cxnId="{9D3F8C69-2873-7744-89B9-0BC4DDDBC883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6D249679-4F59-454E-9EE0-EFD304255AEA}">
      <dgm:prSet custT="1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sz="2400" noProof="0" dirty="0">
              <a:latin typeface="Poppins" panose="00000500000000000000" pitchFamily="2" charset="0"/>
              <a:cs typeface="Poppins" panose="00000500000000000000" pitchFamily="2" charset="0"/>
            </a:rPr>
            <a:t>Anejos</a:t>
          </a:r>
          <a:endParaRPr lang="es-PR" sz="2400" b="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EEBC4FC-DE93-DB4E-BCB3-9DDB4DADB384}" type="parTrans" cxnId="{9B99C2B9-61F0-B74D-8C3C-597B7DD45932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DBF7E1F-6E4A-5749-B66B-14D41BFAA7EB}" type="sibTrans" cxnId="{9B99C2B9-61F0-B74D-8C3C-597B7DD45932}">
      <dgm:prSet/>
      <dgm:spPr/>
      <dgm:t>
        <a:bodyPr/>
        <a:lstStyle/>
        <a:p>
          <a:endParaRPr lang="en-US" sz="16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5722541-07FE-C346-B920-5B997A4B8AE2}" type="pres">
      <dgm:prSet presAssocID="{C9CBECBF-D5B3-D14C-ADFC-C005D73E4106}" presName="diagram" presStyleCnt="0">
        <dgm:presLayoutVars>
          <dgm:dir/>
          <dgm:resizeHandles val="exact"/>
        </dgm:presLayoutVars>
      </dgm:prSet>
      <dgm:spPr/>
    </dgm:pt>
    <dgm:pt modelId="{928EEC36-3ED9-2B41-BF10-18D064300B0D}" type="pres">
      <dgm:prSet presAssocID="{11B8B78B-5032-D447-A5CA-744EA26C17D0}" presName="node" presStyleLbl="node1" presStyleIdx="0" presStyleCnt="7">
        <dgm:presLayoutVars>
          <dgm:bulletEnabled val="1"/>
        </dgm:presLayoutVars>
      </dgm:prSet>
      <dgm:spPr/>
    </dgm:pt>
    <dgm:pt modelId="{8ADEA5A6-2FF7-DA4E-BB6D-9B1410296835}" type="pres">
      <dgm:prSet presAssocID="{4D10D425-3F92-A543-93D6-79D38ACCB3EE}" presName="sibTrans" presStyleCnt="0"/>
      <dgm:spPr/>
    </dgm:pt>
    <dgm:pt modelId="{ABC365A4-8C88-0D4A-AFE6-1A7ABFB6B2D3}" type="pres">
      <dgm:prSet presAssocID="{00124392-29C3-BF4E-9D0A-15D42641A1C1}" presName="node" presStyleLbl="node1" presStyleIdx="1" presStyleCnt="7">
        <dgm:presLayoutVars>
          <dgm:bulletEnabled val="1"/>
        </dgm:presLayoutVars>
      </dgm:prSet>
      <dgm:spPr/>
    </dgm:pt>
    <dgm:pt modelId="{CF0FECE4-F9A6-6540-B070-3BE68199431F}" type="pres">
      <dgm:prSet presAssocID="{4993D249-95E6-BD45-B0C5-C271788AB3C7}" presName="sibTrans" presStyleCnt="0"/>
      <dgm:spPr/>
    </dgm:pt>
    <dgm:pt modelId="{DE1E9EA3-4583-2A45-B641-EF1037090B33}" type="pres">
      <dgm:prSet presAssocID="{CCD8BA9C-9A22-EA4C-8F13-2D2CBFC621E8}" presName="node" presStyleLbl="node1" presStyleIdx="2" presStyleCnt="7">
        <dgm:presLayoutVars>
          <dgm:bulletEnabled val="1"/>
        </dgm:presLayoutVars>
      </dgm:prSet>
      <dgm:spPr/>
    </dgm:pt>
    <dgm:pt modelId="{1580F384-B4F4-674A-B52E-4843B563C8BB}" type="pres">
      <dgm:prSet presAssocID="{E64D082B-A839-EF4C-9B5B-34AC72EA748C}" presName="sibTrans" presStyleCnt="0"/>
      <dgm:spPr/>
    </dgm:pt>
    <dgm:pt modelId="{609E6EDC-D470-9143-8ED1-6E1296CAB308}" type="pres">
      <dgm:prSet presAssocID="{B4B865F5-86BF-604B-BC77-367935349F55}" presName="node" presStyleLbl="node1" presStyleIdx="3" presStyleCnt="7">
        <dgm:presLayoutVars>
          <dgm:bulletEnabled val="1"/>
        </dgm:presLayoutVars>
      </dgm:prSet>
      <dgm:spPr/>
    </dgm:pt>
    <dgm:pt modelId="{00D447DD-D8D4-E34D-AB22-2621B73F6388}" type="pres">
      <dgm:prSet presAssocID="{4E50FE54-352A-EE4B-A42B-271E43DFBBFC}" presName="sibTrans" presStyleCnt="0"/>
      <dgm:spPr/>
    </dgm:pt>
    <dgm:pt modelId="{065FF88C-2B8A-F74D-9387-FD97F14F0794}" type="pres">
      <dgm:prSet presAssocID="{4959079A-9955-574F-BB26-0E938BC38AA3}" presName="node" presStyleLbl="node1" presStyleIdx="4" presStyleCnt="7">
        <dgm:presLayoutVars>
          <dgm:bulletEnabled val="1"/>
        </dgm:presLayoutVars>
      </dgm:prSet>
      <dgm:spPr/>
    </dgm:pt>
    <dgm:pt modelId="{5ABC6A2F-792F-E94B-A1E1-B023E88BC5BC}" type="pres">
      <dgm:prSet presAssocID="{1B69FFC4-054E-3844-B215-08F7177D65BD}" presName="sibTrans" presStyleCnt="0"/>
      <dgm:spPr/>
    </dgm:pt>
    <dgm:pt modelId="{0F2A9D68-2BB9-A340-AD3A-ECF4C48C7EA7}" type="pres">
      <dgm:prSet presAssocID="{775E166F-C5C2-AB4A-9F38-2F0610BEFCBC}" presName="node" presStyleLbl="node1" presStyleIdx="5" presStyleCnt="7">
        <dgm:presLayoutVars>
          <dgm:bulletEnabled val="1"/>
        </dgm:presLayoutVars>
      </dgm:prSet>
      <dgm:spPr/>
    </dgm:pt>
    <dgm:pt modelId="{4AF633C4-4095-A942-B03C-9BD3B8203E18}" type="pres">
      <dgm:prSet presAssocID="{C690960B-5A4B-4441-8F3C-92EB32CC22C1}" presName="sibTrans" presStyleCnt="0"/>
      <dgm:spPr/>
    </dgm:pt>
    <dgm:pt modelId="{5100FF3B-A18A-B24E-9546-F30C9DA71146}" type="pres">
      <dgm:prSet presAssocID="{6D249679-4F59-454E-9EE0-EFD304255AEA}" presName="node" presStyleLbl="node1" presStyleIdx="6" presStyleCnt="7" custLinFactNeighborX="-1081">
        <dgm:presLayoutVars>
          <dgm:bulletEnabled val="1"/>
        </dgm:presLayoutVars>
      </dgm:prSet>
      <dgm:spPr/>
    </dgm:pt>
  </dgm:ptLst>
  <dgm:cxnLst>
    <dgm:cxn modelId="{2E845F07-A6B5-8A4E-831E-467A8151B189}" type="presOf" srcId="{6D249679-4F59-454E-9EE0-EFD304255AEA}" destId="{5100FF3B-A18A-B24E-9546-F30C9DA71146}" srcOrd="0" destOrd="0" presId="urn:microsoft.com/office/officeart/2005/8/layout/default"/>
    <dgm:cxn modelId="{73DD7714-2455-014E-8709-832A1A0580DF}" type="presOf" srcId="{C9CBECBF-D5B3-D14C-ADFC-C005D73E4106}" destId="{75722541-07FE-C346-B920-5B997A4B8AE2}" srcOrd="0" destOrd="0" presId="urn:microsoft.com/office/officeart/2005/8/layout/default"/>
    <dgm:cxn modelId="{061D7924-41E2-1740-8045-6FC5E45A286D}" type="presOf" srcId="{CCD8BA9C-9A22-EA4C-8F13-2D2CBFC621E8}" destId="{DE1E9EA3-4583-2A45-B641-EF1037090B33}" srcOrd="0" destOrd="0" presId="urn:microsoft.com/office/officeart/2005/8/layout/default"/>
    <dgm:cxn modelId="{C52D952A-EABE-D44E-90C6-E11BE484802C}" type="presOf" srcId="{4959079A-9955-574F-BB26-0E938BC38AA3}" destId="{065FF88C-2B8A-F74D-9387-FD97F14F0794}" srcOrd="0" destOrd="0" presId="urn:microsoft.com/office/officeart/2005/8/layout/default"/>
    <dgm:cxn modelId="{6D837F31-BF7B-0C49-A7AD-EC696C58B21C}" srcId="{C9CBECBF-D5B3-D14C-ADFC-C005D73E4106}" destId="{CCD8BA9C-9A22-EA4C-8F13-2D2CBFC621E8}" srcOrd="2" destOrd="0" parTransId="{C9065047-4B95-F741-A0EC-84E6B9D46478}" sibTransId="{E64D082B-A839-EF4C-9B5B-34AC72EA748C}"/>
    <dgm:cxn modelId="{C77EA639-4909-0143-9B00-C8013C166E27}" srcId="{C9CBECBF-D5B3-D14C-ADFC-C005D73E4106}" destId="{11B8B78B-5032-D447-A5CA-744EA26C17D0}" srcOrd="0" destOrd="0" parTransId="{657DED1A-FD74-CC45-9771-13018E274039}" sibTransId="{4D10D425-3F92-A543-93D6-79D38ACCB3EE}"/>
    <dgm:cxn modelId="{56E21C3E-510A-6548-9E0D-CEC2711AA243}" srcId="{C9CBECBF-D5B3-D14C-ADFC-C005D73E4106}" destId="{B4B865F5-86BF-604B-BC77-367935349F55}" srcOrd="3" destOrd="0" parTransId="{FD3564B9-192A-CC4D-ABCF-CD15C7A018EF}" sibTransId="{4E50FE54-352A-EE4B-A42B-271E43DFBBFC}"/>
    <dgm:cxn modelId="{015C0040-1891-784B-9631-74CBDA08F990}" srcId="{C9CBECBF-D5B3-D14C-ADFC-C005D73E4106}" destId="{00124392-29C3-BF4E-9D0A-15D42641A1C1}" srcOrd="1" destOrd="0" parTransId="{5EF80E5C-C92F-2C49-AB2D-C1C5F0D4A038}" sibTransId="{4993D249-95E6-BD45-B0C5-C271788AB3C7}"/>
    <dgm:cxn modelId="{030B2447-DF04-6942-8FEA-6D2464B27126}" type="presOf" srcId="{00124392-29C3-BF4E-9D0A-15D42641A1C1}" destId="{ABC365A4-8C88-0D4A-AFE6-1A7ABFB6B2D3}" srcOrd="0" destOrd="0" presId="urn:microsoft.com/office/officeart/2005/8/layout/default"/>
    <dgm:cxn modelId="{9D3F8C69-2873-7744-89B9-0BC4DDDBC883}" srcId="{C9CBECBF-D5B3-D14C-ADFC-C005D73E4106}" destId="{775E166F-C5C2-AB4A-9F38-2F0610BEFCBC}" srcOrd="5" destOrd="0" parTransId="{E12CA951-5408-0841-8669-1E86E67FEFF8}" sibTransId="{C690960B-5A4B-4441-8F3C-92EB32CC22C1}"/>
    <dgm:cxn modelId="{BDFF5272-D774-8245-9E89-23D67FE56955}" type="presOf" srcId="{11B8B78B-5032-D447-A5CA-744EA26C17D0}" destId="{928EEC36-3ED9-2B41-BF10-18D064300B0D}" srcOrd="0" destOrd="0" presId="urn:microsoft.com/office/officeart/2005/8/layout/default"/>
    <dgm:cxn modelId="{47D0E779-83E7-C64A-A1FF-219124BCBF53}" type="presOf" srcId="{B4B865F5-86BF-604B-BC77-367935349F55}" destId="{609E6EDC-D470-9143-8ED1-6E1296CAB308}" srcOrd="0" destOrd="0" presId="urn:microsoft.com/office/officeart/2005/8/layout/default"/>
    <dgm:cxn modelId="{9B99C2B9-61F0-B74D-8C3C-597B7DD45932}" srcId="{C9CBECBF-D5B3-D14C-ADFC-C005D73E4106}" destId="{6D249679-4F59-454E-9EE0-EFD304255AEA}" srcOrd="6" destOrd="0" parTransId="{AEEBC4FC-DE93-DB4E-BCB3-9DDB4DADB384}" sibTransId="{CDBF7E1F-6E4A-5749-B66B-14D41BFAA7EB}"/>
    <dgm:cxn modelId="{7B7152DD-4502-6144-85D6-10021CC05972}" type="presOf" srcId="{775E166F-C5C2-AB4A-9F38-2F0610BEFCBC}" destId="{0F2A9D68-2BB9-A340-AD3A-ECF4C48C7EA7}" srcOrd="0" destOrd="0" presId="urn:microsoft.com/office/officeart/2005/8/layout/default"/>
    <dgm:cxn modelId="{63B66CE5-8110-BE43-BFD3-97F9289FB427}" srcId="{C9CBECBF-D5B3-D14C-ADFC-C005D73E4106}" destId="{4959079A-9955-574F-BB26-0E938BC38AA3}" srcOrd="4" destOrd="0" parTransId="{11906A27-D0B2-1D45-9140-14079D218BE4}" sibTransId="{1B69FFC4-054E-3844-B215-08F7177D65BD}"/>
    <dgm:cxn modelId="{B48C64F6-88C3-1949-AE78-C1F319391F94}" type="presParOf" srcId="{75722541-07FE-C346-B920-5B997A4B8AE2}" destId="{928EEC36-3ED9-2B41-BF10-18D064300B0D}" srcOrd="0" destOrd="0" presId="urn:microsoft.com/office/officeart/2005/8/layout/default"/>
    <dgm:cxn modelId="{87C3FBB2-946D-384C-8D4E-9188A30409B5}" type="presParOf" srcId="{75722541-07FE-C346-B920-5B997A4B8AE2}" destId="{8ADEA5A6-2FF7-DA4E-BB6D-9B1410296835}" srcOrd="1" destOrd="0" presId="urn:microsoft.com/office/officeart/2005/8/layout/default"/>
    <dgm:cxn modelId="{B073CC98-DF7D-234D-AFDF-739E04904B23}" type="presParOf" srcId="{75722541-07FE-C346-B920-5B997A4B8AE2}" destId="{ABC365A4-8C88-0D4A-AFE6-1A7ABFB6B2D3}" srcOrd="2" destOrd="0" presId="urn:microsoft.com/office/officeart/2005/8/layout/default"/>
    <dgm:cxn modelId="{50A31170-8497-0B4E-8D9B-89EC3B1E3542}" type="presParOf" srcId="{75722541-07FE-C346-B920-5B997A4B8AE2}" destId="{CF0FECE4-F9A6-6540-B070-3BE68199431F}" srcOrd="3" destOrd="0" presId="urn:microsoft.com/office/officeart/2005/8/layout/default"/>
    <dgm:cxn modelId="{207D1A2A-01CE-5D4E-BCE0-FBB35C507879}" type="presParOf" srcId="{75722541-07FE-C346-B920-5B997A4B8AE2}" destId="{DE1E9EA3-4583-2A45-B641-EF1037090B33}" srcOrd="4" destOrd="0" presId="urn:microsoft.com/office/officeart/2005/8/layout/default"/>
    <dgm:cxn modelId="{895B8054-F615-3949-9842-F868CD0F8B1C}" type="presParOf" srcId="{75722541-07FE-C346-B920-5B997A4B8AE2}" destId="{1580F384-B4F4-674A-B52E-4843B563C8BB}" srcOrd="5" destOrd="0" presId="urn:microsoft.com/office/officeart/2005/8/layout/default"/>
    <dgm:cxn modelId="{D5B0337A-1FCC-0C42-AEA2-58D0B543FB42}" type="presParOf" srcId="{75722541-07FE-C346-B920-5B997A4B8AE2}" destId="{609E6EDC-D470-9143-8ED1-6E1296CAB308}" srcOrd="6" destOrd="0" presId="urn:microsoft.com/office/officeart/2005/8/layout/default"/>
    <dgm:cxn modelId="{28E60F9B-43ED-F549-85A9-92E1A2589DDE}" type="presParOf" srcId="{75722541-07FE-C346-B920-5B997A4B8AE2}" destId="{00D447DD-D8D4-E34D-AB22-2621B73F6388}" srcOrd="7" destOrd="0" presId="urn:microsoft.com/office/officeart/2005/8/layout/default"/>
    <dgm:cxn modelId="{83A4A798-7EB5-AF4A-B090-E3A2EFB026F3}" type="presParOf" srcId="{75722541-07FE-C346-B920-5B997A4B8AE2}" destId="{065FF88C-2B8A-F74D-9387-FD97F14F0794}" srcOrd="8" destOrd="0" presId="urn:microsoft.com/office/officeart/2005/8/layout/default"/>
    <dgm:cxn modelId="{784F3D00-F5CD-7F48-A7A6-B3E5AC667471}" type="presParOf" srcId="{75722541-07FE-C346-B920-5B997A4B8AE2}" destId="{5ABC6A2F-792F-E94B-A1E1-B023E88BC5BC}" srcOrd="9" destOrd="0" presId="urn:microsoft.com/office/officeart/2005/8/layout/default"/>
    <dgm:cxn modelId="{3EE8DC4C-FE12-2440-8073-972DC05A6556}" type="presParOf" srcId="{75722541-07FE-C346-B920-5B997A4B8AE2}" destId="{0F2A9D68-2BB9-A340-AD3A-ECF4C48C7EA7}" srcOrd="10" destOrd="0" presId="urn:microsoft.com/office/officeart/2005/8/layout/default"/>
    <dgm:cxn modelId="{A2C805F4-28BB-B046-9650-02FDC3F9329C}" type="presParOf" srcId="{75722541-07FE-C346-B920-5B997A4B8AE2}" destId="{4AF633C4-4095-A942-B03C-9BD3B8203E18}" srcOrd="11" destOrd="0" presId="urn:microsoft.com/office/officeart/2005/8/layout/default"/>
    <dgm:cxn modelId="{DEA6FA07-FC9D-0C49-80A5-5F5D0CB87ED6}" type="presParOf" srcId="{75722541-07FE-C346-B920-5B997A4B8AE2}" destId="{5100FF3B-A18A-B24E-9546-F30C9DA71146}" srcOrd="12" destOrd="0" presId="urn:microsoft.com/office/officeart/2005/8/layout/defaul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8CA0E5-AB22-8F4E-9C33-3FF5A40B051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0A5231-4738-F94E-B817-0996EE3F04AD}">
      <dgm:prSet phldrT="[Text]"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Cursos no conducentes a grados ocupacionales </a:t>
          </a:r>
          <a:endParaRPr lang="es-PR" noProof="0" dirty="0"/>
        </a:p>
      </dgm:t>
    </dgm:pt>
    <dgm:pt modelId="{D063F27A-0629-374A-BC05-F767A88583E2}" type="parTrans" cxnId="{ABABB7CD-B5A1-6641-A0E9-E791A43D7D9A}">
      <dgm:prSet/>
      <dgm:spPr/>
      <dgm:t>
        <a:bodyPr/>
        <a:lstStyle/>
        <a:p>
          <a:endParaRPr lang="en-US"/>
        </a:p>
      </dgm:t>
    </dgm:pt>
    <dgm:pt modelId="{9E8B1FDB-DE27-D34B-BB5A-45BB0A3C15D0}" type="sibTrans" cxnId="{ABABB7CD-B5A1-6641-A0E9-E791A43D7D9A}">
      <dgm:prSet/>
      <dgm:spPr/>
      <dgm:t>
        <a:bodyPr/>
        <a:lstStyle/>
        <a:p>
          <a:endParaRPr lang="en-US"/>
        </a:p>
      </dgm:t>
    </dgm:pt>
    <dgm:pt modelId="{0898BC86-9FAB-454E-9956-C5D54EE3ABEA}">
      <dgm:prSet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Alianzas </a:t>
          </a:r>
        </a:p>
      </dgm:t>
    </dgm:pt>
    <dgm:pt modelId="{F443CFB4-865B-654D-8B5D-58F3995559A2}" type="parTrans" cxnId="{E3DD4642-D979-484F-BFCF-653B4DF77B5C}">
      <dgm:prSet/>
      <dgm:spPr/>
      <dgm:t>
        <a:bodyPr/>
        <a:lstStyle/>
        <a:p>
          <a:endParaRPr lang="en-US"/>
        </a:p>
      </dgm:t>
    </dgm:pt>
    <dgm:pt modelId="{79163774-541C-A44B-B0E5-1BC0591464B6}" type="sibTrans" cxnId="{E3DD4642-D979-484F-BFCF-653B4DF77B5C}">
      <dgm:prSet/>
      <dgm:spPr/>
      <dgm:t>
        <a:bodyPr/>
        <a:lstStyle/>
        <a:p>
          <a:endParaRPr lang="en-US"/>
        </a:p>
      </dgm:t>
    </dgm:pt>
    <dgm:pt modelId="{03991DC8-914D-E440-BFD0-BFC09B8BFB43}">
      <dgm:prSet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Infraestructura física, tecnológica e inventario</a:t>
          </a:r>
        </a:p>
      </dgm:t>
    </dgm:pt>
    <dgm:pt modelId="{C109775E-CC69-E84D-9398-E8B56BCAB5E9}" type="parTrans" cxnId="{22E18A02-9FEC-5246-84EA-4AE7A8657DA2}">
      <dgm:prSet/>
      <dgm:spPr/>
      <dgm:t>
        <a:bodyPr/>
        <a:lstStyle/>
        <a:p>
          <a:endParaRPr lang="en-US"/>
        </a:p>
      </dgm:t>
    </dgm:pt>
    <dgm:pt modelId="{FEEEAA2B-6A20-0149-AEC5-75EA0B36396F}" type="sibTrans" cxnId="{22E18A02-9FEC-5246-84EA-4AE7A8657DA2}">
      <dgm:prSet/>
      <dgm:spPr/>
      <dgm:t>
        <a:bodyPr/>
        <a:lstStyle/>
        <a:p>
          <a:endParaRPr lang="en-US"/>
        </a:p>
      </dgm:t>
    </dgm:pt>
    <dgm:pt modelId="{5C0C6AB7-64B1-8B4E-B981-9D5FB3C3FD9A}">
      <dgm:prSet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Proyectos de innovación educativa </a:t>
          </a:r>
        </a:p>
      </dgm:t>
    </dgm:pt>
    <dgm:pt modelId="{E486CE4B-119A-D542-B66A-60AEFFB77D33}" type="parTrans" cxnId="{A76219F3-5FFE-6048-8C81-CDC03F3C78DC}">
      <dgm:prSet/>
      <dgm:spPr/>
      <dgm:t>
        <a:bodyPr/>
        <a:lstStyle/>
        <a:p>
          <a:endParaRPr lang="en-US"/>
        </a:p>
      </dgm:t>
    </dgm:pt>
    <dgm:pt modelId="{35314D4B-6DE5-9B46-8622-8B923C233672}" type="sibTrans" cxnId="{A76219F3-5FFE-6048-8C81-CDC03F3C78DC}">
      <dgm:prSet/>
      <dgm:spPr/>
      <dgm:t>
        <a:bodyPr/>
        <a:lstStyle/>
        <a:p>
          <a:endParaRPr lang="en-US"/>
        </a:p>
      </dgm:t>
    </dgm:pt>
    <dgm:pt modelId="{DF8CC6A2-0F00-3C4F-9AC3-8862D3EA99D8}">
      <dgm:prSet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Certificación de incidentes de disciplina </a:t>
          </a:r>
        </a:p>
      </dgm:t>
    </dgm:pt>
    <dgm:pt modelId="{6261C57E-AFC0-4442-9A6C-8C77EF3E6030}" type="parTrans" cxnId="{57E8ACF1-465D-A242-9F22-7F7B3BC97388}">
      <dgm:prSet/>
      <dgm:spPr/>
      <dgm:t>
        <a:bodyPr/>
        <a:lstStyle/>
        <a:p>
          <a:endParaRPr lang="en-US"/>
        </a:p>
      </dgm:t>
    </dgm:pt>
    <dgm:pt modelId="{B24445AA-8580-3A41-BD84-BFFF909BFBC5}" type="sibTrans" cxnId="{57E8ACF1-465D-A242-9F22-7F7B3BC97388}">
      <dgm:prSet/>
      <dgm:spPr/>
      <dgm:t>
        <a:bodyPr/>
        <a:lstStyle/>
        <a:p>
          <a:endParaRPr lang="en-US"/>
        </a:p>
      </dgm:t>
    </dgm:pt>
    <dgm:pt modelId="{9119B441-7C96-EB4C-9EC2-AB1D992E0A27}">
      <dgm:prSet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Certificación de distribución de tiempo </a:t>
          </a:r>
        </a:p>
      </dgm:t>
    </dgm:pt>
    <dgm:pt modelId="{0A25D739-6499-6844-A5BA-FB417ADF372F}" type="parTrans" cxnId="{8C30D3A0-1A38-524A-9B32-495E45831A1B}">
      <dgm:prSet/>
      <dgm:spPr/>
      <dgm:t>
        <a:bodyPr/>
        <a:lstStyle/>
        <a:p>
          <a:endParaRPr lang="en-US"/>
        </a:p>
      </dgm:t>
    </dgm:pt>
    <dgm:pt modelId="{C538150B-5AE0-D244-AF11-1A11BB216AB9}" type="sibTrans" cxnId="{8C30D3A0-1A38-524A-9B32-495E45831A1B}">
      <dgm:prSet/>
      <dgm:spPr/>
      <dgm:t>
        <a:bodyPr/>
        <a:lstStyle/>
        <a:p>
          <a:endParaRPr lang="en-US"/>
        </a:p>
      </dgm:t>
    </dgm:pt>
    <dgm:pt modelId="{E61A99BE-4398-6349-AEB4-5C4376C337B3}">
      <dgm:prSet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COREL </a:t>
          </a:r>
        </a:p>
      </dgm:t>
    </dgm:pt>
    <dgm:pt modelId="{107DC2DD-3FC7-DC4D-ADF6-EAEF962F63D0}" type="parTrans" cxnId="{72281C7D-C3D1-EB40-918D-5950F052390E}">
      <dgm:prSet/>
      <dgm:spPr/>
      <dgm:t>
        <a:bodyPr/>
        <a:lstStyle/>
        <a:p>
          <a:endParaRPr lang="en-US"/>
        </a:p>
      </dgm:t>
    </dgm:pt>
    <dgm:pt modelId="{3AA2AE64-6839-CD4A-BF88-BB7538C157F6}" type="sibTrans" cxnId="{72281C7D-C3D1-EB40-918D-5950F052390E}">
      <dgm:prSet/>
      <dgm:spPr/>
      <dgm:t>
        <a:bodyPr/>
        <a:lstStyle/>
        <a:p>
          <a:endParaRPr lang="en-US"/>
        </a:p>
      </dgm:t>
    </dgm:pt>
    <dgm:pt modelId="{66B5CC15-879A-BA47-812D-A3101EA766BB}">
      <dgm:prSet/>
      <dgm:spPr>
        <a:solidFill>
          <a:srgbClr val="1A2754"/>
        </a:solidFill>
      </dgm:spPr>
      <dgm:t>
        <a:bodyPr/>
        <a:lstStyle/>
        <a:p>
          <a:r>
            <a:rPr lang="es-PR" noProof="0" dirty="0">
              <a:latin typeface="Poppins" pitchFamily="2" charset="77"/>
              <a:cs typeface="Poppins" pitchFamily="2" charset="77"/>
            </a:rPr>
            <a:t>Fondos propios</a:t>
          </a:r>
        </a:p>
      </dgm:t>
    </dgm:pt>
    <dgm:pt modelId="{49843714-E51E-8240-A22D-337AD64F20F4}" type="parTrans" cxnId="{1389AE36-B78B-F64F-A395-7375A979C8F6}">
      <dgm:prSet/>
      <dgm:spPr/>
      <dgm:t>
        <a:bodyPr/>
        <a:lstStyle/>
        <a:p>
          <a:endParaRPr lang="en-US"/>
        </a:p>
      </dgm:t>
    </dgm:pt>
    <dgm:pt modelId="{A7B99D55-61D9-8A45-AD87-DC6FAACE77AC}" type="sibTrans" cxnId="{1389AE36-B78B-F64F-A395-7375A979C8F6}">
      <dgm:prSet/>
      <dgm:spPr/>
      <dgm:t>
        <a:bodyPr/>
        <a:lstStyle/>
        <a:p>
          <a:endParaRPr lang="en-US"/>
        </a:p>
      </dgm:t>
    </dgm:pt>
    <dgm:pt modelId="{479521B4-3333-C64D-99C3-94636954697E}" type="pres">
      <dgm:prSet presAssocID="{EE8CA0E5-AB22-8F4E-9C33-3FF5A40B0517}" presName="diagram" presStyleCnt="0">
        <dgm:presLayoutVars>
          <dgm:dir/>
          <dgm:resizeHandles val="exact"/>
        </dgm:presLayoutVars>
      </dgm:prSet>
      <dgm:spPr/>
    </dgm:pt>
    <dgm:pt modelId="{18B46EB3-3D6A-404A-B4F7-8452C9A009FC}" type="pres">
      <dgm:prSet presAssocID="{C80A5231-4738-F94E-B817-0996EE3F04AD}" presName="node" presStyleLbl="node1" presStyleIdx="0" presStyleCnt="8">
        <dgm:presLayoutVars>
          <dgm:bulletEnabled val="1"/>
        </dgm:presLayoutVars>
      </dgm:prSet>
      <dgm:spPr/>
    </dgm:pt>
    <dgm:pt modelId="{9E24D58B-ACD7-B947-A1C2-FBDA347019E5}" type="pres">
      <dgm:prSet presAssocID="{9E8B1FDB-DE27-D34B-BB5A-45BB0A3C15D0}" presName="sibTrans" presStyleCnt="0"/>
      <dgm:spPr/>
    </dgm:pt>
    <dgm:pt modelId="{D7D85C4A-401D-D64E-A10A-638E5CD8BDCC}" type="pres">
      <dgm:prSet presAssocID="{0898BC86-9FAB-454E-9956-C5D54EE3ABEA}" presName="node" presStyleLbl="node1" presStyleIdx="1" presStyleCnt="8">
        <dgm:presLayoutVars>
          <dgm:bulletEnabled val="1"/>
        </dgm:presLayoutVars>
      </dgm:prSet>
      <dgm:spPr/>
    </dgm:pt>
    <dgm:pt modelId="{CD340A1F-0065-C546-AAC3-BBFED09F6031}" type="pres">
      <dgm:prSet presAssocID="{79163774-541C-A44B-B0E5-1BC0591464B6}" presName="sibTrans" presStyleCnt="0"/>
      <dgm:spPr/>
    </dgm:pt>
    <dgm:pt modelId="{C351CBA4-0AEF-C54B-9B34-CF7498B77E15}" type="pres">
      <dgm:prSet presAssocID="{03991DC8-914D-E440-BFD0-BFC09B8BFB43}" presName="node" presStyleLbl="node1" presStyleIdx="2" presStyleCnt="8">
        <dgm:presLayoutVars>
          <dgm:bulletEnabled val="1"/>
        </dgm:presLayoutVars>
      </dgm:prSet>
      <dgm:spPr/>
    </dgm:pt>
    <dgm:pt modelId="{F0FCE69D-6AA3-6946-8C7B-0124AFAFF39C}" type="pres">
      <dgm:prSet presAssocID="{FEEEAA2B-6A20-0149-AEC5-75EA0B36396F}" presName="sibTrans" presStyleCnt="0"/>
      <dgm:spPr/>
    </dgm:pt>
    <dgm:pt modelId="{20B0E37A-9969-6441-8E17-EA7E8578463B}" type="pres">
      <dgm:prSet presAssocID="{5C0C6AB7-64B1-8B4E-B981-9D5FB3C3FD9A}" presName="node" presStyleLbl="node1" presStyleIdx="3" presStyleCnt="8">
        <dgm:presLayoutVars>
          <dgm:bulletEnabled val="1"/>
        </dgm:presLayoutVars>
      </dgm:prSet>
      <dgm:spPr/>
    </dgm:pt>
    <dgm:pt modelId="{4B7CE317-E2C7-F84A-815C-99B4FB6AF32B}" type="pres">
      <dgm:prSet presAssocID="{35314D4B-6DE5-9B46-8622-8B923C233672}" presName="sibTrans" presStyleCnt="0"/>
      <dgm:spPr/>
    </dgm:pt>
    <dgm:pt modelId="{BCE3059C-A7AA-C642-A581-DDC617878B6E}" type="pres">
      <dgm:prSet presAssocID="{DF8CC6A2-0F00-3C4F-9AC3-8862D3EA99D8}" presName="node" presStyleLbl="node1" presStyleIdx="4" presStyleCnt="8">
        <dgm:presLayoutVars>
          <dgm:bulletEnabled val="1"/>
        </dgm:presLayoutVars>
      </dgm:prSet>
      <dgm:spPr/>
    </dgm:pt>
    <dgm:pt modelId="{357FACD0-57E5-164F-8C69-A3683E5B809C}" type="pres">
      <dgm:prSet presAssocID="{B24445AA-8580-3A41-BD84-BFFF909BFBC5}" presName="sibTrans" presStyleCnt="0"/>
      <dgm:spPr/>
    </dgm:pt>
    <dgm:pt modelId="{112B4B5B-07C4-4F4D-8BC7-0FF42CB35271}" type="pres">
      <dgm:prSet presAssocID="{9119B441-7C96-EB4C-9EC2-AB1D992E0A27}" presName="node" presStyleLbl="node1" presStyleIdx="5" presStyleCnt="8">
        <dgm:presLayoutVars>
          <dgm:bulletEnabled val="1"/>
        </dgm:presLayoutVars>
      </dgm:prSet>
      <dgm:spPr/>
    </dgm:pt>
    <dgm:pt modelId="{BC23755F-D367-AB40-A627-F6875155B6C8}" type="pres">
      <dgm:prSet presAssocID="{C538150B-5AE0-D244-AF11-1A11BB216AB9}" presName="sibTrans" presStyleCnt="0"/>
      <dgm:spPr/>
    </dgm:pt>
    <dgm:pt modelId="{89A12D65-C1AE-2C46-9B7E-825C0EC4E4B4}" type="pres">
      <dgm:prSet presAssocID="{E61A99BE-4398-6349-AEB4-5C4376C337B3}" presName="node" presStyleLbl="node1" presStyleIdx="6" presStyleCnt="8">
        <dgm:presLayoutVars>
          <dgm:bulletEnabled val="1"/>
        </dgm:presLayoutVars>
      </dgm:prSet>
      <dgm:spPr/>
    </dgm:pt>
    <dgm:pt modelId="{AE65843E-9F61-9044-9AC3-1A8AC6EB47A8}" type="pres">
      <dgm:prSet presAssocID="{3AA2AE64-6839-CD4A-BF88-BB7538C157F6}" presName="sibTrans" presStyleCnt="0"/>
      <dgm:spPr/>
    </dgm:pt>
    <dgm:pt modelId="{16314BAB-F309-564B-ABF6-EA0EBA9765D4}" type="pres">
      <dgm:prSet presAssocID="{66B5CC15-879A-BA47-812D-A3101EA766BB}" presName="node" presStyleLbl="node1" presStyleIdx="7" presStyleCnt="8">
        <dgm:presLayoutVars>
          <dgm:bulletEnabled val="1"/>
        </dgm:presLayoutVars>
      </dgm:prSet>
      <dgm:spPr/>
    </dgm:pt>
  </dgm:ptLst>
  <dgm:cxnLst>
    <dgm:cxn modelId="{22E18A02-9FEC-5246-84EA-4AE7A8657DA2}" srcId="{EE8CA0E5-AB22-8F4E-9C33-3FF5A40B0517}" destId="{03991DC8-914D-E440-BFD0-BFC09B8BFB43}" srcOrd="2" destOrd="0" parTransId="{C109775E-CC69-E84D-9398-E8B56BCAB5E9}" sibTransId="{FEEEAA2B-6A20-0149-AEC5-75EA0B36396F}"/>
    <dgm:cxn modelId="{19A71F29-2850-E04C-8905-33D8FD0BAF65}" type="presOf" srcId="{66B5CC15-879A-BA47-812D-A3101EA766BB}" destId="{16314BAB-F309-564B-ABF6-EA0EBA9765D4}" srcOrd="0" destOrd="0" presId="urn:microsoft.com/office/officeart/2005/8/layout/default"/>
    <dgm:cxn modelId="{1389AE36-B78B-F64F-A395-7375A979C8F6}" srcId="{EE8CA0E5-AB22-8F4E-9C33-3FF5A40B0517}" destId="{66B5CC15-879A-BA47-812D-A3101EA766BB}" srcOrd="7" destOrd="0" parTransId="{49843714-E51E-8240-A22D-337AD64F20F4}" sibTransId="{A7B99D55-61D9-8A45-AD87-DC6FAACE77AC}"/>
    <dgm:cxn modelId="{E3DD4642-D979-484F-BFCF-653B4DF77B5C}" srcId="{EE8CA0E5-AB22-8F4E-9C33-3FF5A40B0517}" destId="{0898BC86-9FAB-454E-9956-C5D54EE3ABEA}" srcOrd="1" destOrd="0" parTransId="{F443CFB4-865B-654D-8B5D-58F3995559A2}" sibTransId="{79163774-541C-A44B-B0E5-1BC0591464B6}"/>
    <dgm:cxn modelId="{D48F3A77-E382-BA44-B122-9FF7EAC14E1B}" type="presOf" srcId="{DF8CC6A2-0F00-3C4F-9AC3-8862D3EA99D8}" destId="{BCE3059C-A7AA-C642-A581-DDC617878B6E}" srcOrd="0" destOrd="0" presId="urn:microsoft.com/office/officeart/2005/8/layout/default"/>
    <dgm:cxn modelId="{B1830F5A-74A5-AF4B-B68A-F3C79803D7D9}" type="presOf" srcId="{03991DC8-914D-E440-BFD0-BFC09B8BFB43}" destId="{C351CBA4-0AEF-C54B-9B34-CF7498B77E15}" srcOrd="0" destOrd="0" presId="urn:microsoft.com/office/officeart/2005/8/layout/default"/>
    <dgm:cxn modelId="{72281C7D-C3D1-EB40-918D-5950F052390E}" srcId="{EE8CA0E5-AB22-8F4E-9C33-3FF5A40B0517}" destId="{E61A99BE-4398-6349-AEB4-5C4376C337B3}" srcOrd="6" destOrd="0" parTransId="{107DC2DD-3FC7-DC4D-ADF6-EAEF962F63D0}" sibTransId="{3AA2AE64-6839-CD4A-BF88-BB7538C157F6}"/>
    <dgm:cxn modelId="{8C30D3A0-1A38-524A-9B32-495E45831A1B}" srcId="{EE8CA0E5-AB22-8F4E-9C33-3FF5A40B0517}" destId="{9119B441-7C96-EB4C-9EC2-AB1D992E0A27}" srcOrd="5" destOrd="0" parTransId="{0A25D739-6499-6844-A5BA-FB417ADF372F}" sibTransId="{C538150B-5AE0-D244-AF11-1A11BB216AB9}"/>
    <dgm:cxn modelId="{B025A0AE-C19F-4B43-85F7-3D71D37509D1}" type="presOf" srcId="{EE8CA0E5-AB22-8F4E-9C33-3FF5A40B0517}" destId="{479521B4-3333-C64D-99C3-94636954697E}" srcOrd="0" destOrd="0" presId="urn:microsoft.com/office/officeart/2005/8/layout/default"/>
    <dgm:cxn modelId="{00402BC4-B8AF-B445-B3FD-9492A1B6412C}" type="presOf" srcId="{0898BC86-9FAB-454E-9956-C5D54EE3ABEA}" destId="{D7D85C4A-401D-D64E-A10A-638E5CD8BDCC}" srcOrd="0" destOrd="0" presId="urn:microsoft.com/office/officeart/2005/8/layout/default"/>
    <dgm:cxn modelId="{ABABB7CD-B5A1-6641-A0E9-E791A43D7D9A}" srcId="{EE8CA0E5-AB22-8F4E-9C33-3FF5A40B0517}" destId="{C80A5231-4738-F94E-B817-0996EE3F04AD}" srcOrd="0" destOrd="0" parTransId="{D063F27A-0629-374A-BC05-F767A88583E2}" sibTransId="{9E8B1FDB-DE27-D34B-BB5A-45BB0A3C15D0}"/>
    <dgm:cxn modelId="{4B1794E5-6EDE-E74A-BA7D-D736E9EFAEE0}" type="presOf" srcId="{C80A5231-4738-F94E-B817-0996EE3F04AD}" destId="{18B46EB3-3D6A-404A-B4F7-8452C9A009FC}" srcOrd="0" destOrd="0" presId="urn:microsoft.com/office/officeart/2005/8/layout/default"/>
    <dgm:cxn modelId="{736EF3E8-527F-C44C-87BD-C11B10E7B16E}" type="presOf" srcId="{9119B441-7C96-EB4C-9EC2-AB1D992E0A27}" destId="{112B4B5B-07C4-4F4D-8BC7-0FF42CB35271}" srcOrd="0" destOrd="0" presId="urn:microsoft.com/office/officeart/2005/8/layout/default"/>
    <dgm:cxn modelId="{57E8ACF1-465D-A242-9F22-7F7B3BC97388}" srcId="{EE8CA0E5-AB22-8F4E-9C33-3FF5A40B0517}" destId="{DF8CC6A2-0F00-3C4F-9AC3-8862D3EA99D8}" srcOrd="4" destOrd="0" parTransId="{6261C57E-AFC0-4442-9A6C-8C77EF3E6030}" sibTransId="{B24445AA-8580-3A41-BD84-BFFF909BFBC5}"/>
    <dgm:cxn modelId="{A76219F3-5FFE-6048-8C81-CDC03F3C78DC}" srcId="{EE8CA0E5-AB22-8F4E-9C33-3FF5A40B0517}" destId="{5C0C6AB7-64B1-8B4E-B981-9D5FB3C3FD9A}" srcOrd="3" destOrd="0" parTransId="{E486CE4B-119A-D542-B66A-60AEFFB77D33}" sibTransId="{35314D4B-6DE5-9B46-8622-8B923C233672}"/>
    <dgm:cxn modelId="{6DB95FFB-ACAF-184D-A612-7DBAED3BC355}" type="presOf" srcId="{5C0C6AB7-64B1-8B4E-B981-9D5FB3C3FD9A}" destId="{20B0E37A-9969-6441-8E17-EA7E8578463B}" srcOrd="0" destOrd="0" presId="urn:microsoft.com/office/officeart/2005/8/layout/default"/>
    <dgm:cxn modelId="{B3C8AFFC-C5AB-AC41-83B3-8A70AC079649}" type="presOf" srcId="{E61A99BE-4398-6349-AEB4-5C4376C337B3}" destId="{89A12D65-C1AE-2C46-9B7E-825C0EC4E4B4}" srcOrd="0" destOrd="0" presId="urn:microsoft.com/office/officeart/2005/8/layout/default"/>
    <dgm:cxn modelId="{B911A181-D7BA-CD46-97A8-A966649B6DB5}" type="presParOf" srcId="{479521B4-3333-C64D-99C3-94636954697E}" destId="{18B46EB3-3D6A-404A-B4F7-8452C9A009FC}" srcOrd="0" destOrd="0" presId="urn:microsoft.com/office/officeart/2005/8/layout/default"/>
    <dgm:cxn modelId="{3A8557DD-E500-EA49-B297-DEAB0E2553C5}" type="presParOf" srcId="{479521B4-3333-C64D-99C3-94636954697E}" destId="{9E24D58B-ACD7-B947-A1C2-FBDA347019E5}" srcOrd="1" destOrd="0" presId="urn:microsoft.com/office/officeart/2005/8/layout/default"/>
    <dgm:cxn modelId="{75D961C4-B375-2E40-AF47-893C45EADA0F}" type="presParOf" srcId="{479521B4-3333-C64D-99C3-94636954697E}" destId="{D7D85C4A-401D-D64E-A10A-638E5CD8BDCC}" srcOrd="2" destOrd="0" presId="urn:microsoft.com/office/officeart/2005/8/layout/default"/>
    <dgm:cxn modelId="{DD4C8385-A544-BF48-AB63-E824BA60C708}" type="presParOf" srcId="{479521B4-3333-C64D-99C3-94636954697E}" destId="{CD340A1F-0065-C546-AAC3-BBFED09F6031}" srcOrd="3" destOrd="0" presId="urn:microsoft.com/office/officeart/2005/8/layout/default"/>
    <dgm:cxn modelId="{1C5CCAD6-0C83-CB47-9406-5EB30E0A6E3C}" type="presParOf" srcId="{479521B4-3333-C64D-99C3-94636954697E}" destId="{C351CBA4-0AEF-C54B-9B34-CF7498B77E15}" srcOrd="4" destOrd="0" presId="urn:microsoft.com/office/officeart/2005/8/layout/default"/>
    <dgm:cxn modelId="{717B17B7-589E-664C-ABA8-83FEE142244A}" type="presParOf" srcId="{479521B4-3333-C64D-99C3-94636954697E}" destId="{F0FCE69D-6AA3-6946-8C7B-0124AFAFF39C}" srcOrd="5" destOrd="0" presId="urn:microsoft.com/office/officeart/2005/8/layout/default"/>
    <dgm:cxn modelId="{EA1DCE0F-8FA4-EE4D-B5EA-A3AF5EF09A5C}" type="presParOf" srcId="{479521B4-3333-C64D-99C3-94636954697E}" destId="{20B0E37A-9969-6441-8E17-EA7E8578463B}" srcOrd="6" destOrd="0" presId="urn:microsoft.com/office/officeart/2005/8/layout/default"/>
    <dgm:cxn modelId="{EDF60AF7-BDFE-F54E-AC6B-66B5A1862B33}" type="presParOf" srcId="{479521B4-3333-C64D-99C3-94636954697E}" destId="{4B7CE317-E2C7-F84A-815C-99B4FB6AF32B}" srcOrd="7" destOrd="0" presId="urn:microsoft.com/office/officeart/2005/8/layout/default"/>
    <dgm:cxn modelId="{65264A2F-15F5-F64B-AF29-B6A8665510A3}" type="presParOf" srcId="{479521B4-3333-C64D-99C3-94636954697E}" destId="{BCE3059C-A7AA-C642-A581-DDC617878B6E}" srcOrd="8" destOrd="0" presId="urn:microsoft.com/office/officeart/2005/8/layout/default"/>
    <dgm:cxn modelId="{6C7D8F5D-E645-0544-B045-95DF813502E3}" type="presParOf" srcId="{479521B4-3333-C64D-99C3-94636954697E}" destId="{357FACD0-57E5-164F-8C69-A3683E5B809C}" srcOrd="9" destOrd="0" presId="urn:microsoft.com/office/officeart/2005/8/layout/default"/>
    <dgm:cxn modelId="{606CDB31-161E-0A46-B51E-AB45197A454B}" type="presParOf" srcId="{479521B4-3333-C64D-99C3-94636954697E}" destId="{112B4B5B-07C4-4F4D-8BC7-0FF42CB35271}" srcOrd="10" destOrd="0" presId="urn:microsoft.com/office/officeart/2005/8/layout/default"/>
    <dgm:cxn modelId="{4E242B7A-4AC3-4548-92E0-1EC563806358}" type="presParOf" srcId="{479521B4-3333-C64D-99C3-94636954697E}" destId="{BC23755F-D367-AB40-A627-F6875155B6C8}" srcOrd="11" destOrd="0" presId="urn:microsoft.com/office/officeart/2005/8/layout/default"/>
    <dgm:cxn modelId="{6B2F7465-9426-514E-90B6-3C4CCFA72B8C}" type="presParOf" srcId="{479521B4-3333-C64D-99C3-94636954697E}" destId="{89A12D65-C1AE-2C46-9B7E-825C0EC4E4B4}" srcOrd="12" destOrd="0" presId="urn:microsoft.com/office/officeart/2005/8/layout/default"/>
    <dgm:cxn modelId="{49A904A0-C658-DC4E-9B2D-CF9AD1DDC2A4}" type="presParOf" srcId="{479521B4-3333-C64D-99C3-94636954697E}" destId="{AE65843E-9F61-9044-9AC3-1A8AC6EB47A8}" srcOrd="13" destOrd="0" presId="urn:microsoft.com/office/officeart/2005/8/layout/default"/>
    <dgm:cxn modelId="{CBEEEBDC-D46C-3E41-A56B-D7821FA94520}" type="presParOf" srcId="{479521B4-3333-C64D-99C3-94636954697E}" destId="{16314BAB-F309-564B-ABF6-EA0EBA9765D4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FCF364-A524-B343-9285-706E8602462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2539BF-B343-C840-8BF0-E67DA81DE9B3}">
      <dgm:prSet phldrT="[Text]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Registro de Bienestar Integral (RBI)</a:t>
          </a:r>
          <a:endParaRPr lang="es-PR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C022D51-9DC8-9041-BA0B-548B5A174FA3}" type="parTrans" cxnId="{A8EC8B09-3E2C-534A-A9F7-7F2E034DCB53}">
      <dgm:prSet/>
      <dgm:spPr/>
      <dgm:t>
        <a:bodyPr/>
        <a:lstStyle/>
        <a:p>
          <a:endParaRPr lang="es-PR" noProof="0"/>
        </a:p>
      </dgm:t>
    </dgm:pt>
    <dgm:pt modelId="{9347EF5C-C577-A84A-B884-90604DE0A899}" type="sibTrans" cxnId="{A8EC8B09-3E2C-534A-A9F7-7F2E034DCB53}">
      <dgm:prSet/>
      <dgm:spPr/>
      <dgm:t>
        <a:bodyPr/>
        <a:lstStyle/>
        <a:p>
          <a:endParaRPr lang="es-PR" noProof="0"/>
        </a:p>
      </dgm:t>
    </dgm:pt>
    <dgm:pt modelId="{1D1231DF-FE01-DF40-BFC8-7BFA693F05F7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Servicios socioemocionales brindados en las escuelas (individuales y grupales) </a:t>
          </a:r>
        </a:p>
      </dgm:t>
    </dgm:pt>
    <dgm:pt modelId="{62BE5E0E-87C2-8E41-80D4-A3CB5D503A22}" type="parTrans" cxnId="{E086C15A-71F9-A144-9E17-CE690F2380AC}">
      <dgm:prSet/>
      <dgm:spPr/>
      <dgm:t>
        <a:bodyPr/>
        <a:lstStyle/>
        <a:p>
          <a:endParaRPr lang="es-PR" noProof="0"/>
        </a:p>
      </dgm:t>
    </dgm:pt>
    <dgm:pt modelId="{47793FC7-207E-0544-9C7F-D74C2760C386}" type="sibTrans" cxnId="{E086C15A-71F9-A144-9E17-CE690F2380AC}">
      <dgm:prSet/>
      <dgm:spPr/>
      <dgm:t>
        <a:bodyPr/>
        <a:lstStyle/>
        <a:p>
          <a:endParaRPr lang="es-PR" noProof="0"/>
        </a:p>
      </dgm:t>
    </dgm:pt>
    <dgm:pt modelId="{48C9FC0F-5CED-0844-93C6-F847497692A2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Actividades de prevención e intervenciones documentadas (individuales y grupales) </a:t>
          </a:r>
        </a:p>
      </dgm:t>
    </dgm:pt>
    <dgm:pt modelId="{E7CF8F91-DD77-BC49-BD87-CAE6B88ED6A4}" type="parTrans" cxnId="{BC44669D-7A8E-9844-BE9B-B52F3D59A903}">
      <dgm:prSet/>
      <dgm:spPr/>
      <dgm:t>
        <a:bodyPr/>
        <a:lstStyle/>
        <a:p>
          <a:endParaRPr lang="es-PR" noProof="0"/>
        </a:p>
      </dgm:t>
    </dgm:pt>
    <dgm:pt modelId="{8AF9131A-99D0-7140-9C0B-D50EA31DE691}" type="sibTrans" cxnId="{BC44669D-7A8E-9844-BE9B-B52F3D59A903}">
      <dgm:prSet/>
      <dgm:spPr/>
      <dgm:t>
        <a:bodyPr/>
        <a:lstStyle/>
        <a:p>
          <a:endParaRPr lang="es-PR" noProof="0"/>
        </a:p>
      </dgm:t>
    </dgm:pt>
    <dgm:pt modelId="{1237B1B5-DC2D-5146-82A3-459F2651DB44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Data </a:t>
          </a:r>
          <a:r>
            <a:rPr lang="es-PR" b="1" noProof="0" dirty="0" err="1">
              <a:latin typeface="Poppins" panose="00000500000000000000" pitchFamily="2" charset="0"/>
              <a:cs typeface="Poppins" panose="00000500000000000000" pitchFamily="2" charset="0"/>
            </a:rPr>
            <a:t>Warehouse</a:t>
          </a: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 (DW)</a:t>
          </a:r>
          <a:endParaRPr lang="es-PR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C6900F0-F29A-CA48-85C9-EED7407C6D87}" type="parTrans" cxnId="{705AA68D-FBDC-4B43-9EE8-E2B013C99BF6}">
      <dgm:prSet/>
      <dgm:spPr/>
      <dgm:t>
        <a:bodyPr/>
        <a:lstStyle/>
        <a:p>
          <a:endParaRPr lang="es-PR" noProof="0"/>
        </a:p>
      </dgm:t>
    </dgm:pt>
    <dgm:pt modelId="{6BACDBD0-AD3D-E143-BB0A-A70D63E37869}" type="sibTrans" cxnId="{705AA68D-FBDC-4B43-9EE8-E2B013C99BF6}">
      <dgm:prSet/>
      <dgm:spPr/>
      <dgm:t>
        <a:bodyPr/>
        <a:lstStyle/>
        <a:p>
          <a:endParaRPr lang="es-PR" noProof="0"/>
        </a:p>
      </dgm:t>
    </dgm:pt>
    <dgm:pt modelId="{89E04B73-3B6C-A748-AB50-E460A5D2622F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Resultados de pruebas CRECE</a:t>
          </a:r>
        </a:p>
      </dgm:t>
    </dgm:pt>
    <dgm:pt modelId="{DF80AC85-0C56-E143-BE21-700484294F90}" type="parTrans" cxnId="{F688361D-A3D5-2549-91A1-4C099A4ADACE}">
      <dgm:prSet/>
      <dgm:spPr/>
      <dgm:t>
        <a:bodyPr/>
        <a:lstStyle/>
        <a:p>
          <a:endParaRPr lang="es-PR" noProof="0"/>
        </a:p>
      </dgm:t>
    </dgm:pt>
    <dgm:pt modelId="{C66EE9C9-DAE5-4E4B-8296-E0681A41336F}" type="sibTrans" cxnId="{F688361D-A3D5-2549-91A1-4C099A4ADACE}">
      <dgm:prSet/>
      <dgm:spPr/>
      <dgm:t>
        <a:bodyPr/>
        <a:lstStyle/>
        <a:p>
          <a:endParaRPr lang="es-PR" noProof="0"/>
        </a:p>
      </dgm:t>
    </dgm:pt>
    <dgm:pt modelId="{83B55ED3-779D-004B-945B-63A7ED6B80DD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Notas por grado y materia</a:t>
          </a:r>
        </a:p>
      </dgm:t>
    </dgm:pt>
    <dgm:pt modelId="{DD434A4E-CC8C-EC42-8D74-60E0B7C8D8D1}" type="parTrans" cxnId="{4D2752F9-D004-664F-9F15-8D017D0F6781}">
      <dgm:prSet/>
      <dgm:spPr/>
      <dgm:t>
        <a:bodyPr/>
        <a:lstStyle/>
        <a:p>
          <a:endParaRPr lang="es-PR" noProof="0"/>
        </a:p>
      </dgm:t>
    </dgm:pt>
    <dgm:pt modelId="{11650B43-C5C6-CB42-9814-4DF91096288F}" type="sibTrans" cxnId="{4D2752F9-D004-664F-9F15-8D017D0F6781}">
      <dgm:prSet/>
      <dgm:spPr/>
      <dgm:t>
        <a:bodyPr/>
        <a:lstStyle/>
        <a:p>
          <a:endParaRPr lang="es-PR" noProof="0"/>
        </a:p>
      </dgm:t>
    </dgm:pt>
    <dgm:pt modelId="{7148FB91-FCA8-F548-8521-772E8514057F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Asistencia por grado</a:t>
          </a:r>
        </a:p>
      </dgm:t>
    </dgm:pt>
    <dgm:pt modelId="{E8CFDED0-DBF7-9C4F-9340-D97A38509FCF}" type="parTrans" cxnId="{792F512A-8E6D-2944-80D1-027781904A71}">
      <dgm:prSet/>
      <dgm:spPr/>
      <dgm:t>
        <a:bodyPr/>
        <a:lstStyle/>
        <a:p>
          <a:endParaRPr lang="es-PR" noProof="0"/>
        </a:p>
      </dgm:t>
    </dgm:pt>
    <dgm:pt modelId="{0A49C83C-C699-3E43-8114-4CA11D992060}" type="sibTrans" cxnId="{792F512A-8E6D-2944-80D1-027781904A71}">
      <dgm:prSet/>
      <dgm:spPr/>
      <dgm:t>
        <a:bodyPr/>
        <a:lstStyle/>
        <a:p>
          <a:endParaRPr lang="es-PR" noProof="0"/>
        </a:p>
      </dgm:t>
    </dgm:pt>
    <dgm:pt modelId="{31E43F8C-7B96-5441-A52C-FFD8E4DCC963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Ausencias del personal docente para identificar necesidades de desarrollo profesional</a:t>
          </a:r>
        </a:p>
      </dgm:t>
    </dgm:pt>
    <dgm:pt modelId="{A0C21236-E6B3-014C-BB78-62DD097478A2}" type="parTrans" cxnId="{B7594200-425D-2F4B-8D19-1C572EE65A43}">
      <dgm:prSet/>
      <dgm:spPr/>
      <dgm:t>
        <a:bodyPr/>
        <a:lstStyle/>
        <a:p>
          <a:endParaRPr lang="es-PR" noProof="0"/>
        </a:p>
      </dgm:t>
    </dgm:pt>
    <dgm:pt modelId="{290AFBB2-3EB7-304C-AE4A-50888F54C4F4}" type="sibTrans" cxnId="{B7594200-425D-2F4B-8D19-1C572EE65A43}">
      <dgm:prSet/>
      <dgm:spPr/>
      <dgm:t>
        <a:bodyPr/>
        <a:lstStyle/>
        <a:p>
          <a:endParaRPr lang="es-PR" noProof="0"/>
        </a:p>
      </dgm:t>
    </dgm:pt>
    <dgm:pt modelId="{E2C79D6F-7F8A-0241-9BC0-869B549FC34E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Portal del Empleado</a:t>
          </a:r>
          <a:endParaRPr lang="es-PR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B0C1BC0-A47A-8643-939B-1F9C78AB7FB6}" type="parTrans" cxnId="{04A760FA-EBE0-CB4E-996A-C438A17B158C}">
      <dgm:prSet/>
      <dgm:spPr/>
      <dgm:t>
        <a:bodyPr/>
        <a:lstStyle/>
        <a:p>
          <a:endParaRPr lang="es-PR" noProof="0"/>
        </a:p>
      </dgm:t>
    </dgm:pt>
    <dgm:pt modelId="{18CA582C-59BC-ED47-8132-17230DD2EE9D}" type="sibTrans" cxnId="{04A760FA-EBE0-CB4E-996A-C438A17B158C}">
      <dgm:prSet/>
      <dgm:spPr/>
      <dgm:t>
        <a:bodyPr/>
        <a:lstStyle/>
        <a:p>
          <a:endParaRPr lang="es-PR" noProof="0"/>
        </a:p>
      </dgm:t>
    </dgm:pt>
    <dgm:pt modelId="{10EAC7A5-F47C-6845-9563-626875611EC9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Resultados de evaluaciones del personal docente para propósitos de desarrollo profesional</a:t>
          </a:r>
        </a:p>
      </dgm:t>
    </dgm:pt>
    <dgm:pt modelId="{94C0C053-998A-494D-972E-AC9990F8E16C}" type="parTrans" cxnId="{6E5D66CE-E73A-1A4B-8D6E-BD6C85FA4C63}">
      <dgm:prSet/>
      <dgm:spPr/>
      <dgm:t>
        <a:bodyPr/>
        <a:lstStyle/>
        <a:p>
          <a:endParaRPr lang="es-PR" noProof="0"/>
        </a:p>
      </dgm:t>
    </dgm:pt>
    <dgm:pt modelId="{46BD5FEB-EFDF-5D4A-A5E5-08F9EB95ED26}" type="sibTrans" cxnId="{6E5D66CE-E73A-1A4B-8D6E-BD6C85FA4C63}">
      <dgm:prSet/>
      <dgm:spPr/>
      <dgm:t>
        <a:bodyPr/>
        <a:lstStyle/>
        <a:p>
          <a:endParaRPr lang="es-PR" noProof="0"/>
        </a:p>
      </dgm:t>
    </dgm:pt>
    <dgm:pt modelId="{A3238DDF-C7DE-C342-AD69-212728653675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Portal de Cumplimiento y Seguimiento (PCS)</a:t>
          </a:r>
          <a:endParaRPr lang="es-PR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3F408D4-308A-9B4F-9A83-98FB0864C872}" type="parTrans" cxnId="{3A72B747-2D48-9644-993A-53AE09B0977D}">
      <dgm:prSet/>
      <dgm:spPr/>
      <dgm:t>
        <a:bodyPr/>
        <a:lstStyle/>
        <a:p>
          <a:endParaRPr lang="es-PR" noProof="0"/>
        </a:p>
      </dgm:t>
    </dgm:pt>
    <dgm:pt modelId="{4F7FF4CB-C0B3-8242-A39F-235FC5154930}" type="sibTrans" cxnId="{3A72B747-2D48-9644-993A-53AE09B0977D}">
      <dgm:prSet/>
      <dgm:spPr/>
      <dgm:t>
        <a:bodyPr/>
        <a:lstStyle/>
        <a:p>
          <a:endParaRPr lang="es-PR" noProof="0"/>
        </a:p>
      </dgm:t>
    </dgm:pt>
    <dgm:pt modelId="{28969963-4177-F34E-8C7D-7E568D2D12DC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Datos del módulo de cumplimiento del director escolar para apoyar la gestión administrativa</a:t>
          </a:r>
        </a:p>
      </dgm:t>
    </dgm:pt>
    <dgm:pt modelId="{3554025F-0258-9946-9600-AC9773713465}" type="parTrans" cxnId="{ED706F9D-039C-DF41-8234-42C5C0499B6D}">
      <dgm:prSet/>
      <dgm:spPr/>
      <dgm:t>
        <a:bodyPr/>
        <a:lstStyle/>
        <a:p>
          <a:endParaRPr lang="es-PR" noProof="0"/>
        </a:p>
      </dgm:t>
    </dgm:pt>
    <dgm:pt modelId="{62DD1C4F-C0ED-C344-A6CA-1218E8CF9A4C}" type="sibTrans" cxnId="{ED706F9D-039C-DF41-8234-42C5C0499B6D}">
      <dgm:prSet/>
      <dgm:spPr/>
      <dgm:t>
        <a:bodyPr/>
        <a:lstStyle/>
        <a:p>
          <a:endParaRPr lang="es-PR" noProof="0"/>
        </a:p>
      </dgm:t>
    </dgm:pt>
    <dgm:pt modelId="{C2886F90-B9D6-9448-A4B6-8BF1DC402067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Resultados de las Encuestas de Clima Escolar</a:t>
          </a:r>
        </a:p>
      </dgm:t>
    </dgm:pt>
    <dgm:pt modelId="{E23AE38B-970A-284B-9FE8-EDE276C68523}" type="parTrans" cxnId="{7757AF46-096B-004C-B9A0-90E274C2C109}">
      <dgm:prSet/>
      <dgm:spPr/>
      <dgm:t>
        <a:bodyPr/>
        <a:lstStyle/>
        <a:p>
          <a:endParaRPr lang="es-PR" noProof="0"/>
        </a:p>
      </dgm:t>
    </dgm:pt>
    <dgm:pt modelId="{097BB838-5BB4-FE4A-8E55-A597971347FC}" type="sibTrans" cxnId="{7757AF46-096B-004C-B9A0-90E274C2C109}">
      <dgm:prSet/>
      <dgm:spPr/>
      <dgm:t>
        <a:bodyPr/>
        <a:lstStyle/>
        <a:p>
          <a:endParaRPr lang="es-PR" noProof="0"/>
        </a:p>
      </dgm:t>
    </dgm:pt>
    <dgm:pt modelId="{A5BA50CB-EA0F-1145-A889-E63FA14F5BF9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Estudiantes</a:t>
          </a:r>
        </a:p>
      </dgm:t>
    </dgm:pt>
    <dgm:pt modelId="{2541F2AD-1DE0-4B47-B4B0-0216A8FE0087}" type="parTrans" cxnId="{10CE1DB6-863B-9A49-9A87-E5F57DC8DD22}">
      <dgm:prSet/>
      <dgm:spPr/>
      <dgm:t>
        <a:bodyPr/>
        <a:lstStyle/>
        <a:p>
          <a:endParaRPr lang="es-PR" noProof="0"/>
        </a:p>
      </dgm:t>
    </dgm:pt>
    <dgm:pt modelId="{693154A5-E7D5-1741-8718-10203065ABFE}" type="sibTrans" cxnId="{10CE1DB6-863B-9A49-9A87-E5F57DC8DD22}">
      <dgm:prSet/>
      <dgm:spPr/>
      <dgm:t>
        <a:bodyPr/>
        <a:lstStyle/>
        <a:p>
          <a:endParaRPr lang="es-PR" noProof="0"/>
        </a:p>
      </dgm:t>
    </dgm:pt>
    <dgm:pt modelId="{58919310-7D29-0242-9D84-F092E18E5FFE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Personal docente</a:t>
          </a:r>
        </a:p>
      </dgm:t>
    </dgm:pt>
    <dgm:pt modelId="{B3501946-A0A4-C14C-9CAD-DCC0C91785F9}" type="parTrans" cxnId="{555A48B5-C28C-A749-B48C-4C82EA43C2EA}">
      <dgm:prSet/>
      <dgm:spPr/>
      <dgm:t>
        <a:bodyPr/>
        <a:lstStyle/>
        <a:p>
          <a:endParaRPr lang="es-PR" noProof="0"/>
        </a:p>
      </dgm:t>
    </dgm:pt>
    <dgm:pt modelId="{E0768507-5C46-0D40-92E3-043D993AC228}" type="sibTrans" cxnId="{555A48B5-C28C-A749-B48C-4C82EA43C2EA}">
      <dgm:prSet/>
      <dgm:spPr/>
      <dgm:t>
        <a:bodyPr/>
        <a:lstStyle/>
        <a:p>
          <a:endParaRPr lang="es-PR" noProof="0"/>
        </a:p>
      </dgm:t>
    </dgm:pt>
    <dgm:pt modelId="{59EA6D67-5091-0944-8FFC-F773B1814156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Personal no docente</a:t>
          </a:r>
        </a:p>
      </dgm:t>
    </dgm:pt>
    <dgm:pt modelId="{07AC5EAE-15DA-3D4C-8A00-3BB96230FC26}" type="parTrans" cxnId="{CBEE187B-5A3A-E54C-B625-82DCDE32B8A8}">
      <dgm:prSet/>
      <dgm:spPr/>
      <dgm:t>
        <a:bodyPr/>
        <a:lstStyle/>
        <a:p>
          <a:endParaRPr lang="es-PR" noProof="0"/>
        </a:p>
      </dgm:t>
    </dgm:pt>
    <dgm:pt modelId="{D735009D-6DDE-5D44-AA06-2CD4B1187D01}" type="sibTrans" cxnId="{CBEE187B-5A3A-E54C-B625-82DCDE32B8A8}">
      <dgm:prSet/>
      <dgm:spPr/>
      <dgm:t>
        <a:bodyPr/>
        <a:lstStyle/>
        <a:p>
          <a:endParaRPr lang="es-PR" noProof="0"/>
        </a:p>
      </dgm:t>
    </dgm:pt>
    <dgm:pt modelId="{D69D4076-E06B-3044-8E9A-FD08A187E144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Padres, madres y encargados</a:t>
          </a:r>
        </a:p>
      </dgm:t>
    </dgm:pt>
    <dgm:pt modelId="{6A8B097D-9353-944F-BC35-3B37286F9BE4}" type="parTrans" cxnId="{69DE15E1-0898-C34D-9B04-AF1B8C926F17}">
      <dgm:prSet/>
      <dgm:spPr/>
      <dgm:t>
        <a:bodyPr/>
        <a:lstStyle/>
        <a:p>
          <a:endParaRPr lang="es-PR" noProof="0"/>
        </a:p>
      </dgm:t>
    </dgm:pt>
    <dgm:pt modelId="{29EC6DBE-79DB-9240-B37D-BA03B0740809}" type="sibTrans" cxnId="{69DE15E1-0898-C34D-9B04-AF1B8C926F17}">
      <dgm:prSet/>
      <dgm:spPr/>
      <dgm:t>
        <a:bodyPr/>
        <a:lstStyle/>
        <a:p>
          <a:endParaRPr lang="es-PR" noProof="0"/>
        </a:p>
      </dgm:t>
    </dgm:pt>
    <dgm:pt modelId="{CD7FA501-1865-B74C-BCFD-13967C6669E8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Director escolar</a:t>
          </a:r>
        </a:p>
      </dgm:t>
    </dgm:pt>
    <dgm:pt modelId="{170956CF-08D1-544D-B639-2DF2DEBFFCC9}" type="parTrans" cxnId="{0B59E413-CB22-5740-81E3-0376B7FAD2A1}">
      <dgm:prSet/>
      <dgm:spPr/>
      <dgm:t>
        <a:bodyPr/>
        <a:lstStyle/>
        <a:p>
          <a:endParaRPr lang="es-PR" noProof="0"/>
        </a:p>
      </dgm:t>
    </dgm:pt>
    <dgm:pt modelId="{2D273260-3548-414E-B98C-50B35C48DF96}" type="sibTrans" cxnId="{0B59E413-CB22-5740-81E3-0376B7FAD2A1}">
      <dgm:prSet/>
      <dgm:spPr/>
      <dgm:t>
        <a:bodyPr/>
        <a:lstStyle/>
        <a:p>
          <a:endParaRPr lang="es-PR" noProof="0"/>
        </a:p>
      </dgm:t>
    </dgm:pt>
    <dgm:pt modelId="{39CEAB7E-4B76-1540-9BF1-E94F9D885E69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Diseño de Excelencia Escolar (DEE)</a:t>
          </a:r>
          <a:endParaRPr lang="es-PR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32B303D-49CE-DE45-9C1E-C85C5E0585E8}" type="parTrans" cxnId="{3C7456DE-5317-AF46-9526-5BF52E420647}">
      <dgm:prSet/>
      <dgm:spPr/>
      <dgm:t>
        <a:bodyPr/>
        <a:lstStyle/>
        <a:p>
          <a:endParaRPr lang="es-PR" noProof="0"/>
        </a:p>
      </dgm:t>
    </dgm:pt>
    <dgm:pt modelId="{1C5CA5A5-AB44-9644-89B7-0CDF285D4976}" type="sibTrans" cxnId="{3C7456DE-5317-AF46-9526-5BF52E420647}">
      <dgm:prSet/>
      <dgm:spPr/>
      <dgm:t>
        <a:bodyPr/>
        <a:lstStyle/>
        <a:p>
          <a:endParaRPr lang="es-PR" noProof="0"/>
        </a:p>
      </dgm:t>
    </dgm:pt>
    <dgm:pt modelId="{396F13C9-1FB4-1542-B72F-4F7A4280BCCF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Informe de logros del DEE vigente</a:t>
          </a:r>
        </a:p>
      </dgm:t>
    </dgm:pt>
    <dgm:pt modelId="{47B2A14B-3691-E545-B965-FBA8C7BEF86B}" type="parTrans" cxnId="{0F812CC7-0425-B740-B062-7229DB91B6C9}">
      <dgm:prSet/>
      <dgm:spPr/>
      <dgm:t>
        <a:bodyPr/>
        <a:lstStyle/>
        <a:p>
          <a:endParaRPr lang="es-PR" noProof="0"/>
        </a:p>
      </dgm:t>
    </dgm:pt>
    <dgm:pt modelId="{5CE28FF2-0727-B04F-9C3E-EA091B2D934C}" type="sibTrans" cxnId="{0F812CC7-0425-B740-B062-7229DB91B6C9}">
      <dgm:prSet/>
      <dgm:spPr/>
      <dgm:t>
        <a:bodyPr/>
        <a:lstStyle/>
        <a:p>
          <a:endParaRPr lang="es-PR" noProof="0"/>
        </a:p>
      </dgm:t>
    </dgm:pt>
    <dgm:pt modelId="{8153FD54-8568-B140-8BE3-82DAC9647D41}">
      <dgm:prSet/>
      <dgm:spPr>
        <a:solidFill>
          <a:srgbClr val="1A2754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Datos de alianzas, comité de familia, consejos escolares, comité de planificación, entre otros</a:t>
          </a:r>
        </a:p>
      </dgm:t>
    </dgm:pt>
    <dgm:pt modelId="{DEE1C60D-6D18-9B40-A714-A8661109E183}" type="parTrans" cxnId="{E59FE252-F9AD-E842-BF2B-874A2C3E0BA2}">
      <dgm:prSet/>
      <dgm:spPr/>
      <dgm:t>
        <a:bodyPr/>
        <a:lstStyle/>
        <a:p>
          <a:endParaRPr lang="es-PR" noProof="0"/>
        </a:p>
      </dgm:t>
    </dgm:pt>
    <dgm:pt modelId="{39EB6500-E974-4B43-8962-A9320617DC6F}" type="sibTrans" cxnId="{E59FE252-F9AD-E842-BF2B-874A2C3E0BA2}">
      <dgm:prSet/>
      <dgm:spPr/>
      <dgm:t>
        <a:bodyPr/>
        <a:lstStyle/>
        <a:p>
          <a:endParaRPr lang="es-PR" noProof="0"/>
        </a:p>
      </dgm:t>
    </dgm:pt>
    <dgm:pt modelId="{DD7B7038-A39A-1746-9AF3-9E2D70B896E0}" type="pres">
      <dgm:prSet presAssocID="{82FCF364-A524-B343-9285-706E86024626}" presName="diagram" presStyleCnt="0">
        <dgm:presLayoutVars>
          <dgm:dir/>
          <dgm:resizeHandles val="exact"/>
        </dgm:presLayoutVars>
      </dgm:prSet>
      <dgm:spPr/>
    </dgm:pt>
    <dgm:pt modelId="{D55B0142-9062-CA48-BE13-A73FF1A160D1}" type="pres">
      <dgm:prSet presAssocID="{B62539BF-B343-C840-8BF0-E67DA81DE9B3}" presName="node" presStyleLbl="node1" presStyleIdx="0" presStyleCnt="6">
        <dgm:presLayoutVars>
          <dgm:bulletEnabled val="1"/>
        </dgm:presLayoutVars>
      </dgm:prSet>
      <dgm:spPr/>
    </dgm:pt>
    <dgm:pt modelId="{349A603D-5F11-DE41-A9D5-B8F072FF69CE}" type="pres">
      <dgm:prSet presAssocID="{9347EF5C-C577-A84A-B884-90604DE0A899}" presName="sibTrans" presStyleCnt="0"/>
      <dgm:spPr/>
    </dgm:pt>
    <dgm:pt modelId="{C620B121-CA16-534E-86E2-54A22A2FF2C7}" type="pres">
      <dgm:prSet presAssocID="{1237B1B5-DC2D-5146-82A3-459F2651DB44}" presName="node" presStyleLbl="node1" presStyleIdx="1" presStyleCnt="6">
        <dgm:presLayoutVars>
          <dgm:bulletEnabled val="1"/>
        </dgm:presLayoutVars>
      </dgm:prSet>
      <dgm:spPr/>
    </dgm:pt>
    <dgm:pt modelId="{AB0E55FE-FC9E-314F-9040-7ACE813B9B33}" type="pres">
      <dgm:prSet presAssocID="{6BACDBD0-AD3D-E143-BB0A-A70D63E37869}" presName="sibTrans" presStyleCnt="0"/>
      <dgm:spPr/>
    </dgm:pt>
    <dgm:pt modelId="{00C9D1A5-B049-F845-A50B-70B3468CB6CB}" type="pres">
      <dgm:prSet presAssocID="{E2C79D6F-7F8A-0241-9BC0-869B549FC34E}" presName="node" presStyleLbl="node1" presStyleIdx="2" presStyleCnt="6">
        <dgm:presLayoutVars>
          <dgm:bulletEnabled val="1"/>
        </dgm:presLayoutVars>
      </dgm:prSet>
      <dgm:spPr/>
    </dgm:pt>
    <dgm:pt modelId="{F94DCB79-0574-3444-A981-EE3CAD8BBFFD}" type="pres">
      <dgm:prSet presAssocID="{18CA582C-59BC-ED47-8132-17230DD2EE9D}" presName="sibTrans" presStyleCnt="0"/>
      <dgm:spPr/>
    </dgm:pt>
    <dgm:pt modelId="{AD40D3DB-248E-8C47-A6A4-59C0E62C0AAE}" type="pres">
      <dgm:prSet presAssocID="{A3238DDF-C7DE-C342-AD69-212728653675}" presName="node" presStyleLbl="node1" presStyleIdx="3" presStyleCnt="6">
        <dgm:presLayoutVars>
          <dgm:bulletEnabled val="1"/>
        </dgm:presLayoutVars>
      </dgm:prSet>
      <dgm:spPr/>
    </dgm:pt>
    <dgm:pt modelId="{2A70A07D-A777-B74B-B8DC-59DD0EF31002}" type="pres">
      <dgm:prSet presAssocID="{4F7FF4CB-C0B3-8242-A39F-235FC5154930}" presName="sibTrans" presStyleCnt="0"/>
      <dgm:spPr/>
    </dgm:pt>
    <dgm:pt modelId="{81D22448-3FA2-6848-BD60-B5AF90466352}" type="pres">
      <dgm:prSet presAssocID="{C2886F90-B9D6-9448-A4B6-8BF1DC402067}" presName="node" presStyleLbl="node1" presStyleIdx="4" presStyleCnt="6">
        <dgm:presLayoutVars>
          <dgm:bulletEnabled val="1"/>
        </dgm:presLayoutVars>
      </dgm:prSet>
      <dgm:spPr/>
    </dgm:pt>
    <dgm:pt modelId="{ABBD64CE-4ED6-2E48-8E89-9E0B7996D7BD}" type="pres">
      <dgm:prSet presAssocID="{097BB838-5BB4-FE4A-8E55-A597971347FC}" presName="sibTrans" presStyleCnt="0"/>
      <dgm:spPr/>
    </dgm:pt>
    <dgm:pt modelId="{CFB1A893-C9E5-8C4B-BB7C-D27344FF30C4}" type="pres">
      <dgm:prSet presAssocID="{39CEAB7E-4B76-1540-9BF1-E94F9D885E69}" presName="node" presStyleLbl="node1" presStyleIdx="5" presStyleCnt="6">
        <dgm:presLayoutVars>
          <dgm:bulletEnabled val="1"/>
        </dgm:presLayoutVars>
      </dgm:prSet>
      <dgm:spPr/>
    </dgm:pt>
  </dgm:ptLst>
  <dgm:cxnLst>
    <dgm:cxn modelId="{B7594200-425D-2F4B-8D19-1C572EE65A43}" srcId="{1237B1B5-DC2D-5146-82A3-459F2651DB44}" destId="{31E43F8C-7B96-5441-A52C-FFD8E4DCC963}" srcOrd="3" destOrd="0" parTransId="{A0C21236-E6B3-014C-BB78-62DD097478A2}" sibTransId="{290AFBB2-3EB7-304C-AE4A-50888F54C4F4}"/>
    <dgm:cxn modelId="{A8EC8B09-3E2C-534A-A9F7-7F2E034DCB53}" srcId="{82FCF364-A524-B343-9285-706E86024626}" destId="{B62539BF-B343-C840-8BF0-E67DA81DE9B3}" srcOrd="0" destOrd="0" parTransId="{8C022D51-9DC8-9041-BA0B-548B5A174FA3}" sibTransId="{9347EF5C-C577-A84A-B884-90604DE0A899}"/>
    <dgm:cxn modelId="{0B59E413-CB22-5740-81E3-0376B7FAD2A1}" srcId="{C2886F90-B9D6-9448-A4B6-8BF1DC402067}" destId="{CD7FA501-1865-B74C-BCFD-13967C6669E8}" srcOrd="4" destOrd="0" parTransId="{170956CF-08D1-544D-B639-2DF2DEBFFCC9}" sibTransId="{2D273260-3548-414E-B98C-50B35C48DF96}"/>
    <dgm:cxn modelId="{ECEE6615-E261-DC4D-ACE6-2E71590E9FFA}" type="presOf" srcId="{CD7FA501-1865-B74C-BCFD-13967C6669E8}" destId="{81D22448-3FA2-6848-BD60-B5AF90466352}" srcOrd="0" destOrd="5" presId="urn:microsoft.com/office/officeart/2005/8/layout/default"/>
    <dgm:cxn modelId="{F688361D-A3D5-2549-91A1-4C099A4ADACE}" srcId="{1237B1B5-DC2D-5146-82A3-459F2651DB44}" destId="{89E04B73-3B6C-A748-AB50-E460A5D2622F}" srcOrd="0" destOrd="0" parTransId="{DF80AC85-0C56-E143-BE21-700484294F90}" sibTransId="{C66EE9C9-DAE5-4E4B-8296-E0681A41336F}"/>
    <dgm:cxn modelId="{B8042F1E-5146-924E-83EA-DA6541F277E9}" type="presOf" srcId="{D69D4076-E06B-3044-8E9A-FD08A187E144}" destId="{81D22448-3FA2-6848-BD60-B5AF90466352}" srcOrd="0" destOrd="4" presId="urn:microsoft.com/office/officeart/2005/8/layout/default"/>
    <dgm:cxn modelId="{DD0DA91F-5BF5-0742-ACA0-AF30163CF681}" type="presOf" srcId="{31E43F8C-7B96-5441-A52C-FFD8E4DCC963}" destId="{C620B121-CA16-534E-86E2-54A22A2FF2C7}" srcOrd="0" destOrd="4" presId="urn:microsoft.com/office/officeart/2005/8/layout/default"/>
    <dgm:cxn modelId="{2DEE5420-890C-FB41-9078-650B47B88DDB}" type="presOf" srcId="{C2886F90-B9D6-9448-A4B6-8BF1DC402067}" destId="{81D22448-3FA2-6848-BD60-B5AF90466352}" srcOrd="0" destOrd="0" presId="urn:microsoft.com/office/officeart/2005/8/layout/default"/>
    <dgm:cxn modelId="{792F512A-8E6D-2944-80D1-027781904A71}" srcId="{1237B1B5-DC2D-5146-82A3-459F2651DB44}" destId="{7148FB91-FCA8-F548-8521-772E8514057F}" srcOrd="2" destOrd="0" parTransId="{E8CFDED0-DBF7-9C4F-9340-D97A38509FCF}" sibTransId="{0A49C83C-C699-3E43-8114-4CA11D992060}"/>
    <dgm:cxn modelId="{BDCB4542-9EEF-F547-9403-318A5433B81C}" type="presOf" srcId="{7148FB91-FCA8-F548-8521-772E8514057F}" destId="{C620B121-CA16-534E-86E2-54A22A2FF2C7}" srcOrd="0" destOrd="3" presId="urn:microsoft.com/office/officeart/2005/8/layout/default"/>
    <dgm:cxn modelId="{3705AD46-5E8A-854F-AE41-FB6AB4A6AB54}" type="presOf" srcId="{89E04B73-3B6C-A748-AB50-E460A5D2622F}" destId="{C620B121-CA16-534E-86E2-54A22A2FF2C7}" srcOrd="0" destOrd="1" presId="urn:microsoft.com/office/officeart/2005/8/layout/default"/>
    <dgm:cxn modelId="{7757AF46-096B-004C-B9A0-90E274C2C109}" srcId="{82FCF364-A524-B343-9285-706E86024626}" destId="{C2886F90-B9D6-9448-A4B6-8BF1DC402067}" srcOrd="4" destOrd="0" parTransId="{E23AE38B-970A-284B-9FE8-EDE276C68523}" sibTransId="{097BB838-5BB4-FE4A-8E55-A597971347FC}"/>
    <dgm:cxn modelId="{3A72B747-2D48-9644-993A-53AE09B0977D}" srcId="{82FCF364-A524-B343-9285-706E86024626}" destId="{A3238DDF-C7DE-C342-AD69-212728653675}" srcOrd="3" destOrd="0" parTransId="{83F408D4-308A-9B4F-9A83-98FB0864C872}" sibTransId="{4F7FF4CB-C0B3-8242-A39F-235FC5154930}"/>
    <dgm:cxn modelId="{D918CE6B-A2B5-7249-8631-5700B4AEFD91}" type="presOf" srcId="{B62539BF-B343-C840-8BF0-E67DA81DE9B3}" destId="{D55B0142-9062-CA48-BE13-A73FF1A160D1}" srcOrd="0" destOrd="0" presId="urn:microsoft.com/office/officeart/2005/8/layout/default"/>
    <dgm:cxn modelId="{1DB3C66E-10CB-FF4E-B61E-352AAA0AE67D}" type="presOf" srcId="{1237B1B5-DC2D-5146-82A3-459F2651DB44}" destId="{C620B121-CA16-534E-86E2-54A22A2FF2C7}" srcOrd="0" destOrd="0" presId="urn:microsoft.com/office/officeart/2005/8/layout/default"/>
    <dgm:cxn modelId="{E59FE252-F9AD-E842-BF2B-874A2C3E0BA2}" srcId="{A3238DDF-C7DE-C342-AD69-212728653675}" destId="{8153FD54-8568-B140-8BE3-82DAC9647D41}" srcOrd="1" destOrd="0" parTransId="{DEE1C60D-6D18-9B40-A714-A8661109E183}" sibTransId="{39EB6500-E974-4B43-8962-A9320617DC6F}"/>
    <dgm:cxn modelId="{40B1927A-179C-6346-B994-0B8486FAEF79}" type="presOf" srcId="{83B55ED3-779D-004B-945B-63A7ED6B80DD}" destId="{C620B121-CA16-534E-86E2-54A22A2FF2C7}" srcOrd="0" destOrd="2" presId="urn:microsoft.com/office/officeart/2005/8/layout/default"/>
    <dgm:cxn modelId="{E086C15A-71F9-A144-9E17-CE690F2380AC}" srcId="{B62539BF-B343-C840-8BF0-E67DA81DE9B3}" destId="{1D1231DF-FE01-DF40-BFC8-7BFA693F05F7}" srcOrd="0" destOrd="0" parTransId="{62BE5E0E-87C2-8E41-80D4-A3CB5D503A22}" sibTransId="{47793FC7-207E-0544-9C7F-D74C2760C386}"/>
    <dgm:cxn modelId="{CBEE187B-5A3A-E54C-B625-82DCDE32B8A8}" srcId="{C2886F90-B9D6-9448-A4B6-8BF1DC402067}" destId="{59EA6D67-5091-0944-8FFC-F773B1814156}" srcOrd="2" destOrd="0" parTransId="{07AC5EAE-15DA-3D4C-8A00-3BB96230FC26}" sibTransId="{D735009D-6DDE-5D44-AA06-2CD4B1187D01}"/>
    <dgm:cxn modelId="{13A33382-518B-B34F-964F-980DF15A91B1}" type="presOf" srcId="{28969963-4177-F34E-8C7D-7E568D2D12DC}" destId="{AD40D3DB-248E-8C47-A6A4-59C0E62C0AAE}" srcOrd="0" destOrd="1" presId="urn:microsoft.com/office/officeart/2005/8/layout/default"/>
    <dgm:cxn modelId="{ED242386-EA7E-5744-857F-351E59A9468D}" type="presOf" srcId="{82FCF364-A524-B343-9285-706E86024626}" destId="{DD7B7038-A39A-1746-9AF3-9E2D70B896E0}" srcOrd="0" destOrd="0" presId="urn:microsoft.com/office/officeart/2005/8/layout/default"/>
    <dgm:cxn modelId="{705AA68D-FBDC-4B43-9EE8-E2B013C99BF6}" srcId="{82FCF364-A524-B343-9285-706E86024626}" destId="{1237B1B5-DC2D-5146-82A3-459F2651DB44}" srcOrd="1" destOrd="0" parTransId="{1C6900F0-F29A-CA48-85C9-EED7407C6D87}" sibTransId="{6BACDBD0-AD3D-E143-BB0A-A70D63E37869}"/>
    <dgm:cxn modelId="{CBCBED95-41F8-9F42-8BCE-BCEEE3B69E50}" type="presOf" srcId="{8153FD54-8568-B140-8BE3-82DAC9647D41}" destId="{AD40D3DB-248E-8C47-A6A4-59C0E62C0AAE}" srcOrd="0" destOrd="2" presId="urn:microsoft.com/office/officeart/2005/8/layout/default"/>
    <dgm:cxn modelId="{BC44669D-7A8E-9844-BE9B-B52F3D59A903}" srcId="{B62539BF-B343-C840-8BF0-E67DA81DE9B3}" destId="{48C9FC0F-5CED-0844-93C6-F847497692A2}" srcOrd="1" destOrd="0" parTransId="{E7CF8F91-DD77-BC49-BD87-CAE6B88ED6A4}" sibTransId="{8AF9131A-99D0-7140-9C0B-D50EA31DE691}"/>
    <dgm:cxn modelId="{ED706F9D-039C-DF41-8234-42C5C0499B6D}" srcId="{A3238DDF-C7DE-C342-AD69-212728653675}" destId="{28969963-4177-F34E-8C7D-7E568D2D12DC}" srcOrd="0" destOrd="0" parTransId="{3554025F-0258-9946-9600-AC9773713465}" sibTransId="{62DD1C4F-C0ED-C344-A6CA-1218E8CF9A4C}"/>
    <dgm:cxn modelId="{D405BE9E-A320-1541-9F40-6419C2FB21A0}" type="presOf" srcId="{E2C79D6F-7F8A-0241-9BC0-869B549FC34E}" destId="{00C9D1A5-B049-F845-A50B-70B3468CB6CB}" srcOrd="0" destOrd="0" presId="urn:microsoft.com/office/officeart/2005/8/layout/default"/>
    <dgm:cxn modelId="{A4CE0F9F-D8B0-4B44-B4E7-DBFC76A496A9}" type="presOf" srcId="{10EAC7A5-F47C-6845-9563-626875611EC9}" destId="{00C9D1A5-B049-F845-A50B-70B3468CB6CB}" srcOrd="0" destOrd="1" presId="urn:microsoft.com/office/officeart/2005/8/layout/default"/>
    <dgm:cxn modelId="{43841CA7-2B70-BE42-8A15-FCE22FA91875}" type="presOf" srcId="{1D1231DF-FE01-DF40-BFC8-7BFA693F05F7}" destId="{D55B0142-9062-CA48-BE13-A73FF1A160D1}" srcOrd="0" destOrd="1" presId="urn:microsoft.com/office/officeart/2005/8/layout/default"/>
    <dgm:cxn modelId="{1B8F7CAE-ABB8-2A4E-8AB5-9C0E497F48D9}" type="presOf" srcId="{A5BA50CB-EA0F-1145-A889-E63FA14F5BF9}" destId="{81D22448-3FA2-6848-BD60-B5AF90466352}" srcOrd="0" destOrd="1" presId="urn:microsoft.com/office/officeart/2005/8/layout/default"/>
    <dgm:cxn modelId="{555A48B5-C28C-A749-B48C-4C82EA43C2EA}" srcId="{C2886F90-B9D6-9448-A4B6-8BF1DC402067}" destId="{58919310-7D29-0242-9D84-F092E18E5FFE}" srcOrd="1" destOrd="0" parTransId="{B3501946-A0A4-C14C-9CAD-DCC0C91785F9}" sibTransId="{E0768507-5C46-0D40-92E3-043D993AC228}"/>
    <dgm:cxn modelId="{10CE1DB6-863B-9A49-9A87-E5F57DC8DD22}" srcId="{C2886F90-B9D6-9448-A4B6-8BF1DC402067}" destId="{A5BA50CB-EA0F-1145-A889-E63FA14F5BF9}" srcOrd="0" destOrd="0" parTransId="{2541F2AD-1DE0-4B47-B4B0-0216A8FE0087}" sibTransId="{693154A5-E7D5-1741-8718-10203065ABFE}"/>
    <dgm:cxn modelId="{0512A1B9-6004-584D-BE56-9415894C9A3D}" type="presOf" srcId="{39CEAB7E-4B76-1540-9BF1-E94F9D885E69}" destId="{CFB1A893-C9E5-8C4B-BB7C-D27344FF30C4}" srcOrd="0" destOrd="0" presId="urn:microsoft.com/office/officeart/2005/8/layout/default"/>
    <dgm:cxn modelId="{0F812CC7-0425-B740-B062-7229DB91B6C9}" srcId="{39CEAB7E-4B76-1540-9BF1-E94F9D885E69}" destId="{396F13C9-1FB4-1542-B72F-4F7A4280BCCF}" srcOrd="0" destOrd="0" parTransId="{47B2A14B-3691-E545-B965-FBA8C7BEF86B}" sibTransId="{5CE28FF2-0727-B04F-9C3E-EA091B2D934C}"/>
    <dgm:cxn modelId="{6E5D66CE-E73A-1A4B-8D6E-BD6C85FA4C63}" srcId="{E2C79D6F-7F8A-0241-9BC0-869B549FC34E}" destId="{10EAC7A5-F47C-6845-9563-626875611EC9}" srcOrd="0" destOrd="0" parTransId="{94C0C053-998A-494D-972E-AC9990F8E16C}" sibTransId="{46BD5FEB-EFDF-5D4A-A5E5-08F9EB95ED26}"/>
    <dgm:cxn modelId="{710607CF-EEC4-314F-BF59-79543BCBE019}" type="presOf" srcId="{48C9FC0F-5CED-0844-93C6-F847497692A2}" destId="{D55B0142-9062-CA48-BE13-A73FF1A160D1}" srcOrd="0" destOrd="2" presId="urn:microsoft.com/office/officeart/2005/8/layout/default"/>
    <dgm:cxn modelId="{4F7BAECF-6A80-BE4C-9CE7-76984393E3E0}" type="presOf" srcId="{A3238DDF-C7DE-C342-AD69-212728653675}" destId="{AD40D3DB-248E-8C47-A6A4-59C0E62C0AAE}" srcOrd="0" destOrd="0" presId="urn:microsoft.com/office/officeart/2005/8/layout/default"/>
    <dgm:cxn modelId="{70DC5FDD-F61E-D049-974F-E340538FFD70}" type="presOf" srcId="{58919310-7D29-0242-9D84-F092E18E5FFE}" destId="{81D22448-3FA2-6848-BD60-B5AF90466352}" srcOrd="0" destOrd="2" presId="urn:microsoft.com/office/officeart/2005/8/layout/default"/>
    <dgm:cxn modelId="{3C7456DE-5317-AF46-9526-5BF52E420647}" srcId="{82FCF364-A524-B343-9285-706E86024626}" destId="{39CEAB7E-4B76-1540-9BF1-E94F9D885E69}" srcOrd="5" destOrd="0" parTransId="{E32B303D-49CE-DE45-9C1E-C85C5E0585E8}" sibTransId="{1C5CA5A5-AB44-9644-89B7-0CDF285D4976}"/>
    <dgm:cxn modelId="{69DE15E1-0898-C34D-9B04-AF1B8C926F17}" srcId="{C2886F90-B9D6-9448-A4B6-8BF1DC402067}" destId="{D69D4076-E06B-3044-8E9A-FD08A187E144}" srcOrd="3" destOrd="0" parTransId="{6A8B097D-9353-944F-BC35-3B37286F9BE4}" sibTransId="{29EC6DBE-79DB-9240-B37D-BA03B0740809}"/>
    <dgm:cxn modelId="{D094F3E6-5AD3-524E-8970-99FAA99BA924}" type="presOf" srcId="{396F13C9-1FB4-1542-B72F-4F7A4280BCCF}" destId="{CFB1A893-C9E5-8C4B-BB7C-D27344FF30C4}" srcOrd="0" destOrd="1" presId="urn:microsoft.com/office/officeart/2005/8/layout/default"/>
    <dgm:cxn modelId="{2256DCF1-E875-9844-B969-31F2A4671599}" type="presOf" srcId="{59EA6D67-5091-0944-8FFC-F773B1814156}" destId="{81D22448-3FA2-6848-BD60-B5AF90466352}" srcOrd="0" destOrd="3" presId="urn:microsoft.com/office/officeart/2005/8/layout/default"/>
    <dgm:cxn modelId="{4D2752F9-D004-664F-9F15-8D017D0F6781}" srcId="{1237B1B5-DC2D-5146-82A3-459F2651DB44}" destId="{83B55ED3-779D-004B-945B-63A7ED6B80DD}" srcOrd="1" destOrd="0" parTransId="{DD434A4E-CC8C-EC42-8D74-60E0B7C8D8D1}" sibTransId="{11650B43-C5C6-CB42-9814-4DF91096288F}"/>
    <dgm:cxn modelId="{04A760FA-EBE0-CB4E-996A-C438A17B158C}" srcId="{82FCF364-A524-B343-9285-706E86024626}" destId="{E2C79D6F-7F8A-0241-9BC0-869B549FC34E}" srcOrd="2" destOrd="0" parTransId="{EB0C1BC0-A47A-8643-939B-1F9C78AB7FB6}" sibTransId="{18CA582C-59BC-ED47-8132-17230DD2EE9D}"/>
    <dgm:cxn modelId="{CA4544D5-43FF-B144-A7BC-00D9A01019AB}" type="presParOf" srcId="{DD7B7038-A39A-1746-9AF3-9E2D70B896E0}" destId="{D55B0142-9062-CA48-BE13-A73FF1A160D1}" srcOrd="0" destOrd="0" presId="urn:microsoft.com/office/officeart/2005/8/layout/default"/>
    <dgm:cxn modelId="{575382A5-4CAF-0F40-9E33-5122430448D3}" type="presParOf" srcId="{DD7B7038-A39A-1746-9AF3-9E2D70B896E0}" destId="{349A603D-5F11-DE41-A9D5-B8F072FF69CE}" srcOrd="1" destOrd="0" presId="urn:microsoft.com/office/officeart/2005/8/layout/default"/>
    <dgm:cxn modelId="{257ECF0A-7F5F-FC42-ACEA-103C9508680A}" type="presParOf" srcId="{DD7B7038-A39A-1746-9AF3-9E2D70B896E0}" destId="{C620B121-CA16-534E-86E2-54A22A2FF2C7}" srcOrd="2" destOrd="0" presId="urn:microsoft.com/office/officeart/2005/8/layout/default"/>
    <dgm:cxn modelId="{B19B293E-0E30-1648-9B4C-588FAA24CEF0}" type="presParOf" srcId="{DD7B7038-A39A-1746-9AF3-9E2D70B896E0}" destId="{AB0E55FE-FC9E-314F-9040-7ACE813B9B33}" srcOrd="3" destOrd="0" presId="urn:microsoft.com/office/officeart/2005/8/layout/default"/>
    <dgm:cxn modelId="{03117D1F-777E-0940-8730-4851FC130F11}" type="presParOf" srcId="{DD7B7038-A39A-1746-9AF3-9E2D70B896E0}" destId="{00C9D1A5-B049-F845-A50B-70B3468CB6CB}" srcOrd="4" destOrd="0" presId="urn:microsoft.com/office/officeart/2005/8/layout/default"/>
    <dgm:cxn modelId="{2EBDB6C2-EB87-5E42-B165-A486416B944A}" type="presParOf" srcId="{DD7B7038-A39A-1746-9AF3-9E2D70B896E0}" destId="{F94DCB79-0574-3444-A981-EE3CAD8BBFFD}" srcOrd="5" destOrd="0" presId="urn:microsoft.com/office/officeart/2005/8/layout/default"/>
    <dgm:cxn modelId="{65B08722-C022-754D-8F81-6D8A54D8C824}" type="presParOf" srcId="{DD7B7038-A39A-1746-9AF3-9E2D70B896E0}" destId="{AD40D3DB-248E-8C47-A6A4-59C0E62C0AAE}" srcOrd="6" destOrd="0" presId="urn:microsoft.com/office/officeart/2005/8/layout/default"/>
    <dgm:cxn modelId="{1190CC19-464E-E94E-8E12-38EC9B5163D4}" type="presParOf" srcId="{DD7B7038-A39A-1746-9AF3-9E2D70B896E0}" destId="{2A70A07D-A777-B74B-B8DC-59DD0EF31002}" srcOrd="7" destOrd="0" presId="urn:microsoft.com/office/officeart/2005/8/layout/default"/>
    <dgm:cxn modelId="{1735E6BD-5796-EF47-A9ED-4837B87A7EBD}" type="presParOf" srcId="{DD7B7038-A39A-1746-9AF3-9E2D70B896E0}" destId="{81D22448-3FA2-6848-BD60-B5AF90466352}" srcOrd="8" destOrd="0" presId="urn:microsoft.com/office/officeart/2005/8/layout/default"/>
    <dgm:cxn modelId="{92F60A72-379A-FF4E-AF65-1D64E8A84340}" type="presParOf" srcId="{DD7B7038-A39A-1746-9AF3-9E2D70B896E0}" destId="{ABBD64CE-4ED6-2E48-8E89-9E0B7996D7BD}" srcOrd="9" destOrd="0" presId="urn:microsoft.com/office/officeart/2005/8/layout/default"/>
    <dgm:cxn modelId="{4C78A0EE-8A7A-1142-BA90-7B5441B6C893}" type="presParOf" srcId="{DD7B7038-A39A-1746-9AF3-9E2D70B896E0}" destId="{CFB1A893-C9E5-8C4B-BB7C-D27344FF30C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67AE0F-85C4-4F4B-94F9-D55032D0187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4BFDD1F-C142-7E4C-A5FF-C5223E15C707}">
      <dgm:prSet phldrT="[Text]"/>
      <dgm:spPr>
        <a:solidFill>
          <a:srgbClr val="1A2754"/>
        </a:solidFill>
      </dgm:spPr>
      <dgm:t>
        <a:bodyPr/>
        <a:lstStyle/>
        <a:p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Análisis de Datos (ESSA)</a:t>
          </a:r>
        </a:p>
      </dgm:t>
    </dgm:pt>
    <dgm:pt modelId="{3C94A5CD-EAD7-1148-A812-2A29D57BEDC2}" type="parTrans" cxnId="{AD3F1ED3-4978-7E47-A14F-D9041AA8BAAB}">
      <dgm:prSet/>
      <dgm:spPr/>
      <dgm:t>
        <a:bodyPr/>
        <a:lstStyle/>
        <a:p>
          <a:endParaRPr lang="en-US"/>
        </a:p>
      </dgm:t>
    </dgm:pt>
    <dgm:pt modelId="{1066025B-A9EC-8943-8D0A-8220A5EB38CA}" type="sibTrans" cxnId="{AD3F1ED3-4978-7E47-A14F-D9041AA8BAAB}">
      <dgm:prSet/>
      <dgm:spPr/>
      <dgm:t>
        <a:bodyPr/>
        <a:lstStyle/>
        <a:p>
          <a:endParaRPr lang="es-PR" noProof="0" dirty="0"/>
        </a:p>
      </dgm:t>
    </dgm:pt>
    <dgm:pt modelId="{BA1874BB-AD68-C340-93F5-818827182E23}">
      <dgm:prSet phldrT="[Text]"/>
      <dgm:spPr>
        <a:solidFill>
          <a:srgbClr val="1A2754"/>
        </a:solidFill>
      </dgm:spPr>
      <dgm:t>
        <a:bodyPr/>
        <a:lstStyle/>
        <a:p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Operacionales </a:t>
          </a:r>
        </a:p>
      </dgm:t>
    </dgm:pt>
    <dgm:pt modelId="{3A152687-C9B9-3146-B654-F3FF8F37A26C}" type="parTrans" cxnId="{7251AE86-3990-8E48-878D-EF69B71DBCE6}">
      <dgm:prSet/>
      <dgm:spPr/>
      <dgm:t>
        <a:bodyPr/>
        <a:lstStyle/>
        <a:p>
          <a:endParaRPr lang="en-US"/>
        </a:p>
      </dgm:t>
    </dgm:pt>
    <dgm:pt modelId="{D778EA50-3D4D-1449-BAF9-7F5D72135941}" type="sibTrans" cxnId="{7251AE86-3990-8E48-878D-EF69B71DBCE6}">
      <dgm:prSet/>
      <dgm:spPr/>
      <dgm:t>
        <a:bodyPr/>
        <a:lstStyle/>
        <a:p>
          <a:endParaRPr lang="en-US"/>
        </a:p>
      </dgm:t>
    </dgm:pt>
    <dgm:pt modelId="{28D49F5C-10A7-0B45-894E-420AE3C7460B}">
      <dgm:prSet phldrT="[Text]"/>
      <dgm:spPr>
        <a:solidFill>
          <a:srgbClr val="1A2754"/>
        </a:solidFill>
      </dgm:spPr>
      <dgm:t>
        <a:bodyPr/>
        <a:lstStyle/>
        <a:p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Socioemocionales</a:t>
          </a:r>
        </a:p>
      </dgm:t>
    </dgm:pt>
    <dgm:pt modelId="{CC9AC0A3-4A77-0843-A727-7D00F899E998}" type="parTrans" cxnId="{B1AFD41A-5E93-6543-AF38-003B04AD0B3E}">
      <dgm:prSet/>
      <dgm:spPr/>
      <dgm:t>
        <a:bodyPr/>
        <a:lstStyle/>
        <a:p>
          <a:endParaRPr lang="en-US"/>
        </a:p>
      </dgm:t>
    </dgm:pt>
    <dgm:pt modelId="{602485BA-882B-2E4E-BA15-569E53A9D6C6}" type="sibTrans" cxnId="{B1AFD41A-5E93-6543-AF38-003B04AD0B3E}">
      <dgm:prSet/>
      <dgm:spPr/>
      <dgm:t>
        <a:bodyPr/>
        <a:lstStyle/>
        <a:p>
          <a:endParaRPr lang="en-US"/>
        </a:p>
      </dgm:t>
    </dgm:pt>
    <dgm:pt modelId="{7DBD9551-6EE4-7F49-9E9C-B7501AF23F86}">
      <dgm:prSet phldrT="[Text]"/>
      <dgm:spPr>
        <a:solidFill>
          <a:srgbClr val="1A2754"/>
        </a:solidFill>
      </dgm:spPr>
      <dgm:t>
        <a:bodyPr/>
        <a:lstStyle/>
        <a:p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Participación Familiar</a:t>
          </a:r>
        </a:p>
      </dgm:t>
    </dgm:pt>
    <dgm:pt modelId="{DDE2A3E2-DAA5-FB48-A287-475BA774A35B}" type="parTrans" cxnId="{D7C26080-9D71-994A-95E3-26EDC346870C}">
      <dgm:prSet/>
      <dgm:spPr/>
      <dgm:t>
        <a:bodyPr/>
        <a:lstStyle/>
        <a:p>
          <a:endParaRPr lang="en-US"/>
        </a:p>
      </dgm:t>
    </dgm:pt>
    <dgm:pt modelId="{7962C4B6-AD95-2B4D-A210-CC147366E693}" type="sibTrans" cxnId="{D7C26080-9D71-994A-95E3-26EDC346870C}">
      <dgm:prSet/>
      <dgm:spPr/>
      <dgm:t>
        <a:bodyPr/>
        <a:lstStyle/>
        <a:p>
          <a:endParaRPr lang="en-US"/>
        </a:p>
      </dgm:t>
    </dgm:pt>
    <dgm:pt modelId="{5A7AC636-AEEC-8547-8608-00492B0760D0}">
      <dgm:prSet phldrT="[Text]"/>
      <dgm:spPr>
        <a:solidFill>
          <a:srgbClr val="1A2754"/>
        </a:solidFill>
      </dgm:spPr>
      <dgm:t>
        <a:bodyPr/>
        <a:lstStyle/>
        <a:p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Académicos</a:t>
          </a:r>
        </a:p>
      </dgm:t>
    </dgm:pt>
    <dgm:pt modelId="{092338B0-21E0-D84B-9022-C668DAD750B8}" type="parTrans" cxnId="{83DC140E-B6ED-3C4B-8660-C63E14FA27AC}">
      <dgm:prSet/>
      <dgm:spPr/>
      <dgm:t>
        <a:bodyPr/>
        <a:lstStyle/>
        <a:p>
          <a:endParaRPr lang="en-US"/>
        </a:p>
      </dgm:t>
    </dgm:pt>
    <dgm:pt modelId="{CBF37E08-28B1-8F48-A577-BC1C33B6DE57}" type="sibTrans" cxnId="{83DC140E-B6ED-3C4B-8660-C63E14FA27AC}">
      <dgm:prSet/>
      <dgm:spPr/>
      <dgm:t>
        <a:bodyPr/>
        <a:lstStyle/>
        <a:p>
          <a:endParaRPr lang="en-US"/>
        </a:p>
      </dgm:t>
    </dgm:pt>
    <dgm:pt modelId="{ED475A72-F221-A448-B72C-54A369121439}">
      <dgm:prSet phldrT="[Text]"/>
      <dgm:spPr>
        <a:solidFill>
          <a:srgbClr val="1A2754"/>
        </a:solidFill>
      </dgm:spPr>
      <dgm:t>
        <a:bodyPr/>
        <a:lstStyle/>
        <a:p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Temas estratégicos </a:t>
          </a:r>
        </a:p>
        <a:p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del DEE </a:t>
          </a:r>
        </a:p>
      </dgm:t>
    </dgm:pt>
    <dgm:pt modelId="{BB29790F-F248-0F48-A55B-FDA388AB43CE}" type="parTrans" cxnId="{2EE2B135-C497-724D-BF92-70FA8989951C}">
      <dgm:prSet/>
      <dgm:spPr/>
      <dgm:t>
        <a:bodyPr/>
        <a:lstStyle/>
        <a:p>
          <a:endParaRPr lang="en-US"/>
        </a:p>
      </dgm:t>
    </dgm:pt>
    <dgm:pt modelId="{83A6DFEA-09B3-C047-9CA6-814C8FAEB087}" type="sibTrans" cxnId="{2EE2B135-C497-724D-BF92-70FA8989951C}">
      <dgm:prSet/>
      <dgm:spPr/>
      <dgm:t>
        <a:bodyPr/>
        <a:lstStyle/>
        <a:p>
          <a:endParaRPr lang="en-US"/>
        </a:p>
      </dgm:t>
    </dgm:pt>
    <dgm:pt modelId="{1136898F-628C-9547-8021-37C474D72E38}">
      <dgm:prSet phldrT="[Text]"/>
      <dgm:spPr>
        <a:solidFill>
          <a:srgbClr val="1A2754"/>
        </a:solidFill>
      </dgm:spPr>
      <dgm:t>
        <a:bodyPr/>
        <a:lstStyle/>
        <a:p>
          <a:endParaRPr lang="es-PR" b="1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CCCB936-75F7-A945-A7CD-9083E8DFDFBC}" type="parTrans" cxnId="{1DD90394-A5F1-3F41-9E82-7163AED82573}">
      <dgm:prSet/>
      <dgm:spPr/>
      <dgm:t>
        <a:bodyPr/>
        <a:lstStyle/>
        <a:p>
          <a:endParaRPr lang="en-US"/>
        </a:p>
      </dgm:t>
    </dgm:pt>
    <dgm:pt modelId="{19623798-E3A1-DA42-9153-61C265A3EBE3}" type="sibTrans" cxnId="{1DD90394-A5F1-3F41-9E82-7163AED82573}">
      <dgm:prSet/>
      <dgm:spPr/>
      <dgm:t>
        <a:bodyPr/>
        <a:lstStyle/>
        <a:p>
          <a:endParaRPr lang="en-US"/>
        </a:p>
      </dgm:t>
    </dgm:pt>
    <dgm:pt modelId="{8F304453-BA60-8941-ADAC-2591BA1FDC22}" type="pres">
      <dgm:prSet presAssocID="{E267AE0F-85C4-4F4B-94F9-D55032D01875}" presName="Name0" presStyleCnt="0">
        <dgm:presLayoutVars>
          <dgm:dir/>
          <dgm:resizeHandles val="exact"/>
        </dgm:presLayoutVars>
      </dgm:prSet>
      <dgm:spPr/>
    </dgm:pt>
    <dgm:pt modelId="{24454A51-B1CE-F446-9360-2CBEFF8BDB25}" type="pres">
      <dgm:prSet presAssocID="{94BFDD1F-C142-7E4C-A5FF-C5223E15C707}" presName="node" presStyleLbl="node1" presStyleIdx="0" presStyleCnt="2">
        <dgm:presLayoutVars>
          <dgm:bulletEnabled val="1"/>
        </dgm:presLayoutVars>
      </dgm:prSet>
      <dgm:spPr/>
    </dgm:pt>
    <dgm:pt modelId="{2A452AB2-9646-0E48-97B9-0F6FE6D920F9}" type="pres">
      <dgm:prSet presAssocID="{1066025B-A9EC-8943-8D0A-8220A5EB38CA}" presName="sibTrans" presStyleLbl="sibTrans2D1" presStyleIdx="0" presStyleCnt="1"/>
      <dgm:spPr/>
    </dgm:pt>
    <dgm:pt modelId="{FE4E4300-8776-DD45-A87D-524FB1FC7166}" type="pres">
      <dgm:prSet presAssocID="{1066025B-A9EC-8943-8D0A-8220A5EB38CA}" presName="connectorText" presStyleLbl="sibTrans2D1" presStyleIdx="0" presStyleCnt="1"/>
      <dgm:spPr/>
    </dgm:pt>
    <dgm:pt modelId="{00431E2D-2362-0E4D-AFEA-0DAA9357AC67}" type="pres">
      <dgm:prSet presAssocID="{ED475A72-F221-A448-B72C-54A369121439}" presName="node" presStyleLbl="node1" presStyleIdx="1" presStyleCnt="2">
        <dgm:presLayoutVars>
          <dgm:bulletEnabled val="1"/>
        </dgm:presLayoutVars>
      </dgm:prSet>
      <dgm:spPr/>
    </dgm:pt>
  </dgm:ptLst>
  <dgm:cxnLst>
    <dgm:cxn modelId="{728D7606-406E-C945-8955-C469E441694E}" type="presOf" srcId="{BA1874BB-AD68-C340-93F5-818827182E23}" destId="{24454A51-B1CE-F446-9360-2CBEFF8BDB25}" srcOrd="0" destOrd="2" presId="urn:microsoft.com/office/officeart/2005/8/layout/process1"/>
    <dgm:cxn modelId="{83DC140E-B6ED-3C4B-8660-C63E14FA27AC}" srcId="{94BFDD1F-C142-7E4C-A5FF-C5223E15C707}" destId="{5A7AC636-AEEC-8547-8608-00492B0760D0}" srcOrd="0" destOrd="0" parTransId="{092338B0-21E0-D84B-9022-C668DAD750B8}" sibTransId="{CBF37E08-28B1-8F48-A577-BC1C33B6DE57}"/>
    <dgm:cxn modelId="{42233117-E0A8-274E-8161-452336B8E979}" type="presOf" srcId="{E267AE0F-85C4-4F4B-94F9-D55032D01875}" destId="{8F304453-BA60-8941-ADAC-2591BA1FDC22}" srcOrd="0" destOrd="0" presId="urn:microsoft.com/office/officeart/2005/8/layout/process1"/>
    <dgm:cxn modelId="{B1AFD41A-5E93-6543-AF38-003B04AD0B3E}" srcId="{94BFDD1F-C142-7E4C-A5FF-C5223E15C707}" destId="{28D49F5C-10A7-0B45-894E-420AE3C7460B}" srcOrd="2" destOrd="0" parTransId="{CC9AC0A3-4A77-0843-A727-7D00F899E998}" sibTransId="{602485BA-882B-2E4E-BA15-569E53A9D6C6}"/>
    <dgm:cxn modelId="{977E331E-9730-3F45-95B3-134C07537FEA}" type="presOf" srcId="{28D49F5C-10A7-0B45-894E-420AE3C7460B}" destId="{24454A51-B1CE-F446-9360-2CBEFF8BDB25}" srcOrd="0" destOrd="3" presId="urn:microsoft.com/office/officeart/2005/8/layout/process1"/>
    <dgm:cxn modelId="{3D2AFF1E-8B4D-1D44-83BD-4BDADC6CA232}" type="presOf" srcId="{1136898F-628C-9547-8021-37C474D72E38}" destId="{24454A51-B1CE-F446-9360-2CBEFF8BDB25}" srcOrd="0" destOrd="5" presId="urn:microsoft.com/office/officeart/2005/8/layout/process1"/>
    <dgm:cxn modelId="{5523BF26-9CCA-B84A-B06C-56F12A2AFDC8}" type="presOf" srcId="{7DBD9551-6EE4-7F49-9E9C-B7501AF23F86}" destId="{24454A51-B1CE-F446-9360-2CBEFF8BDB25}" srcOrd="0" destOrd="4" presId="urn:microsoft.com/office/officeart/2005/8/layout/process1"/>
    <dgm:cxn modelId="{2EE2B135-C497-724D-BF92-70FA8989951C}" srcId="{E267AE0F-85C4-4F4B-94F9-D55032D01875}" destId="{ED475A72-F221-A448-B72C-54A369121439}" srcOrd="1" destOrd="0" parTransId="{BB29790F-F248-0F48-A55B-FDA388AB43CE}" sibTransId="{83A6DFEA-09B3-C047-9CA6-814C8FAEB087}"/>
    <dgm:cxn modelId="{90F5E863-6CCB-3545-9F1D-377D22D9EB04}" type="presOf" srcId="{1066025B-A9EC-8943-8D0A-8220A5EB38CA}" destId="{2A452AB2-9646-0E48-97B9-0F6FE6D920F9}" srcOrd="0" destOrd="0" presId="urn:microsoft.com/office/officeart/2005/8/layout/process1"/>
    <dgm:cxn modelId="{D0CC1E4D-8DFB-4742-92A5-2216C1889CEC}" type="presOf" srcId="{ED475A72-F221-A448-B72C-54A369121439}" destId="{00431E2D-2362-0E4D-AFEA-0DAA9357AC67}" srcOrd="0" destOrd="0" presId="urn:microsoft.com/office/officeart/2005/8/layout/process1"/>
    <dgm:cxn modelId="{D7C26080-9D71-994A-95E3-26EDC346870C}" srcId="{94BFDD1F-C142-7E4C-A5FF-C5223E15C707}" destId="{7DBD9551-6EE4-7F49-9E9C-B7501AF23F86}" srcOrd="3" destOrd="0" parTransId="{DDE2A3E2-DAA5-FB48-A287-475BA774A35B}" sibTransId="{7962C4B6-AD95-2B4D-A210-CC147366E693}"/>
    <dgm:cxn modelId="{7251AE86-3990-8E48-878D-EF69B71DBCE6}" srcId="{94BFDD1F-C142-7E4C-A5FF-C5223E15C707}" destId="{BA1874BB-AD68-C340-93F5-818827182E23}" srcOrd="1" destOrd="0" parTransId="{3A152687-C9B9-3146-B654-F3FF8F37A26C}" sibTransId="{D778EA50-3D4D-1449-BAF9-7F5D72135941}"/>
    <dgm:cxn modelId="{1DD90394-A5F1-3F41-9E82-7163AED82573}" srcId="{94BFDD1F-C142-7E4C-A5FF-C5223E15C707}" destId="{1136898F-628C-9547-8021-37C474D72E38}" srcOrd="4" destOrd="0" parTransId="{ECCCB936-75F7-A945-A7CD-9083E8DFDFBC}" sibTransId="{19623798-E3A1-DA42-9153-61C265A3EBE3}"/>
    <dgm:cxn modelId="{A6623B96-EF23-C145-BD58-C76298801559}" type="presOf" srcId="{5A7AC636-AEEC-8547-8608-00492B0760D0}" destId="{24454A51-B1CE-F446-9360-2CBEFF8BDB25}" srcOrd="0" destOrd="1" presId="urn:microsoft.com/office/officeart/2005/8/layout/process1"/>
    <dgm:cxn modelId="{57BB24B3-44FA-2D4B-96C2-288FC07A8315}" type="presOf" srcId="{1066025B-A9EC-8943-8D0A-8220A5EB38CA}" destId="{FE4E4300-8776-DD45-A87D-524FB1FC7166}" srcOrd="1" destOrd="0" presId="urn:microsoft.com/office/officeart/2005/8/layout/process1"/>
    <dgm:cxn modelId="{AD3F1ED3-4978-7E47-A14F-D9041AA8BAAB}" srcId="{E267AE0F-85C4-4F4B-94F9-D55032D01875}" destId="{94BFDD1F-C142-7E4C-A5FF-C5223E15C707}" srcOrd="0" destOrd="0" parTransId="{3C94A5CD-EAD7-1148-A812-2A29D57BEDC2}" sibTransId="{1066025B-A9EC-8943-8D0A-8220A5EB38CA}"/>
    <dgm:cxn modelId="{1CAD5FFF-B3F9-F547-A547-089A06639F0C}" type="presOf" srcId="{94BFDD1F-C142-7E4C-A5FF-C5223E15C707}" destId="{24454A51-B1CE-F446-9360-2CBEFF8BDB25}" srcOrd="0" destOrd="0" presId="urn:microsoft.com/office/officeart/2005/8/layout/process1"/>
    <dgm:cxn modelId="{EE003BEB-FFF0-204B-A303-C4AC5C668744}" type="presParOf" srcId="{8F304453-BA60-8941-ADAC-2591BA1FDC22}" destId="{24454A51-B1CE-F446-9360-2CBEFF8BDB25}" srcOrd="0" destOrd="0" presId="urn:microsoft.com/office/officeart/2005/8/layout/process1"/>
    <dgm:cxn modelId="{99D78CCC-A4B0-AE49-8EBC-973F1E4B1FC6}" type="presParOf" srcId="{8F304453-BA60-8941-ADAC-2591BA1FDC22}" destId="{2A452AB2-9646-0E48-97B9-0F6FE6D920F9}" srcOrd="1" destOrd="0" presId="urn:microsoft.com/office/officeart/2005/8/layout/process1"/>
    <dgm:cxn modelId="{6F30999E-91AD-F544-9099-90F606129064}" type="presParOf" srcId="{2A452AB2-9646-0E48-97B9-0F6FE6D920F9}" destId="{FE4E4300-8776-DD45-A87D-524FB1FC7166}" srcOrd="0" destOrd="0" presId="urn:microsoft.com/office/officeart/2005/8/layout/process1"/>
    <dgm:cxn modelId="{62F1F732-6A00-F041-B802-57E999424ACF}" type="presParOf" srcId="{8F304453-BA60-8941-ADAC-2591BA1FDC22}" destId="{00431E2D-2362-0E4D-AFEA-0DAA9357AC67}" srcOrd="2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FF4EE2-BB5B-1A4A-9090-F65A4E473F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632D6-2B93-F44F-AEE7-79DACC943248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b="1" noProof="0" dirty="0">
              <a:latin typeface="Poppins" panose="00000500000000000000" pitchFamily="2" charset="0"/>
              <a:cs typeface="Poppins" panose="00000500000000000000" pitchFamily="2" charset="0"/>
            </a:rPr>
            <a:t>Áreas Prioritarias </a:t>
          </a:r>
        </a:p>
        <a:p>
          <a:r>
            <a:rPr lang="es-PR" sz="1800" b="1" i="1" noProof="0" dirty="0">
              <a:latin typeface="Poppins" panose="00000500000000000000" pitchFamily="2" charset="0"/>
              <a:cs typeface="Poppins" panose="00000500000000000000" pitchFamily="2" charset="0"/>
            </a:rPr>
            <a:t>(Impacto directo en el estudiante)</a:t>
          </a:r>
        </a:p>
      </dgm:t>
    </dgm:pt>
    <dgm:pt modelId="{D4F5FE6C-1C6A-394E-9CC0-6768E3224082}" type="parTrans" cxnId="{62585938-FE5B-6B47-BAC4-E9AD3149AF6E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2FCB02C-F744-4444-B453-0C0C12ABFD24}" type="sibTrans" cxnId="{62585938-FE5B-6B47-BAC4-E9AD3149AF6E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F04C1D2-678B-1440-8979-E5077AF8C57D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Desarrollo Profesional</a:t>
          </a:r>
        </a:p>
      </dgm:t>
    </dgm:pt>
    <dgm:pt modelId="{74C24AEA-884C-B848-81A5-930F141103B9}" type="parTrans" cxnId="{E8B764F4-5E71-9F40-B671-DE53567C55E7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68E9954-C5B5-0240-8048-45AA827D17BE}" type="sibTrans" cxnId="{E8B764F4-5E71-9F40-B671-DE53567C55E7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B9BBEFE-B257-2448-A604-A6F8D9E0DE5F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Gestión de Calidad</a:t>
          </a:r>
        </a:p>
      </dgm:t>
    </dgm:pt>
    <dgm:pt modelId="{828F4B1E-C7B3-6A4F-A310-6EBDAB9741AA}" type="parTrans" cxnId="{D584EF22-A02A-0A46-BB33-44E954E47739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D4A3101-0CC6-F845-AD51-86DDD37F0C11}" type="sibTrans" cxnId="{D584EF22-A02A-0A46-BB33-44E954E47739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AE0DED3-3359-F144-8943-FFAA2644B8DC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b="1" noProof="0" dirty="0">
              <a:latin typeface="Poppins" panose="00000500000000000000" pitchFamily="2" charset="0"/>
              <a:cs typeface="Poppins" panose="00000500000000000000" pitchFamily="2" charset="0"/>
            </a:rPr>
            <a:t>Planes de Trabajo (Antes Anejos)</a:t>
          </a:r>
        </a:p>
      </dgm:t>
    </dgm:pt>
    <dgm:pt modelId="{855014B5-4845-8C47-95B6-924A8039A7F0}" type="parTrans" cxnId="{64D8B53F-E18E-9747-8959-854223B3F839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4CE9C50-F3FB-A949-8C8D-B004E6072AB1}" type="sibTrans" cxnId="{64D8B53F-E18E-9747-8959-854223B3F839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5F9A32E-8B69-7544-B45C-E0C360269CDB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Participación de la Familia</a:t>
          </a:r>
        </a:p>
      </dgm:t>
    </dgm:pt>
    <dgm:pt modelId="{787BF874-EBFE-8345-B8B5-4DD14B015DC2}" type="parTrans" cxnId="{1E2BBEE5-BD21-764B-A181-10957C991B7F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9856567-DD11-0D41-A088-65FD3C42981F}" type="sibTrans" cxnId="{1E2BBEE5-BD21-764B-A181-10957C991B7F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0F62205-2F03-7645-9F75-CFF67FA3DC4C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Mejoramiento Escolar</a:t>
          </a:r>
        </a:p>
      </dgm:t>
    </dgm:pt>
    <dgm:pt modelId="{8E9980D6-1E98-8647-AB61-38233631FB4D}" type="parTrans" cxnId="{B6266908-827B-6645-A8A6-07C0670633CA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18E1593-9476-384E-8D46-E843A6B3ECC7}" type="sibTrans" cxnId="{B6266908-827B-6645-A8A6-07C0670633CA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679F883-DF23-3D4B-B07A-95FFC04BCB13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Aprendices del Español </a:t>
          </a:r>
        </a:p>
      </dgm:t>
    </dgm:pt>
    <dgm:pt modelId="{0860B78B-E977-954E-9BFB-6C831FEC9E6E}" type="parTrans" cxnId="{9FEDEE48-A961-9A46-A1F9-82EF283F0E47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2D084C61-C8B7-1C4E-A1D7-F601B1538C40}" type="sibTrans" cxnId="{9FEDEE48-A961-9A46-A1F9-82EF283F0E47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A31D91C-0D46-0D49-8CD4-7491130178E7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Inmigrantes</a:t>
          </a:r>
        </a:p>
      </dgm:t>
    </dgm:pt>
    <dgm:pt modelId="{48C30EA6-D50B-8444-B3F1-133C2E0538D0}" type="parTrans" cxnId="{B8614503-2E5D-9E46-8390-C0134C449F34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8A17081-B3CF-0446-9EC2-532AEFDBBCB5}" type="sibTrans" cxnId="{B8614503-2E5D-9E46-8390-C0134C449F34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E801E35-ED00-C445-A4C6-3A1C5000809F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b="1" noProof="0" dirty="0">
              <a:latin typeface="Poppins" panose="00000500000000000000" pitchFamily="2" charset="0"/>
              <a:cs typeface="Poppins" panose="00000500000000000000" pitchFamily="2" charset="0"/>
            </a:rPr>
            <a:t>Temas adicionales</a:t>
          </a:r>
        </a:p>
      </dgm:t>
    </dgm:pt>
    <dgm:pt modelId="{A0FDB931-0ABC-CD40-A0EF-4C3D654E5019}" type="parTrans" cxnId="{260DFD11-6C10-5842-A00D-03CFCBB6D41B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D04F0DC-53AC-6941-8712-21DCF2C123D6}" type="sibTrans" cxnId="{260DFD11-6C10-5842-A00D-03CFCBB6D41B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9745B4A-4AC3-5040-B20C-F6B1ED1C34D6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Montessori</a:t>
          </a:r>
        </a:p>
      </dgm:t>
    </dgm:pt>
    <dgm:pt modelId="{4CE8121E-96FC-674A-A8B7-F58E99AC714B}" type="parTrans" cxnId="{6998C19C-D26F-D94F-8BFD-7239645416D0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213D82C-0BC8-0F48-9772-45CB14D64FDD}" type="sibTrans" cxnId="{6998C19C-D26F-D94F-8BFD-7239645416D0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CFCE087-585E-884A-8E50-ADD9C3F15AEF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Bilingüismo </a:t>
          </a:r>
        </a:p>
      </dgm:t>
    </dgm:pt>
    <dgm:pt modelId="{6C6DADAB-EF5C-544B-B1D9-3A3783DB923C}" type="parTrans" cxnId="{6E6EAB0F-9276-4D4D-B95C-28C45899EFA3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91D56B66-7E14-A444-B4E9-2886BF33A90C}" type="sibTrans" cxnId="{6E6EAB0F-9276-4D4D-B95C-28C45899EFA3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8A3460B-5188-3443-AA6D-90C73B887F6E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700" b="0" noProof="0" dirty="0">
              <a:latin typeface="Poppins" panose="00000500000000000000" pitchFamily="2" charset="0"/>
              <a:cs typeface="Poppins" panose="00000500000000000000" pitchFamily="2" charset="0"/>
            </a:rPr>
            <a:t>Aprovechamiento Académico</a:t>
          </a:r>
        </a:p>
      </dgm:t>
    </dgm:pt>
    <dgm:pt modelId="{EDE20BA1-167D-E64B-83C3-9BB7986D75F4}" type="parTrans" cxnId="{400B492B-7C48-7940-AC78-3E2CE99125B3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9834F79-2E5A-F14F-AFD9-41B294030DEF}" type="sibTrans" cxnId="{400B492B-7C48-7940-AC78-3E2CE99125B3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61E473C-FA56-0D46-87EA-CD33D2B60C84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800" b="1" noProof="0" dirty="0">
              <a:latin typeface="Poppins" panose="00000500000000000000" pitchFamily="2" charset="0"/>
              <a:cs typeface="Poppins" panose="00000500000000000000" pitchFamily="2" charset="0"/>
            </a:rPr>
            <a:t>Capacitación y Gestión Escolar</a:t>
          </a:r>
        </a:p>
      </dgm:t>
    </dgm:pt>
    <dgm:pt modelId="{151DBAE6-3664-9045-95C1-02C14709DA04}" type="parTrans" cxnId="{64ECC6EE-AC48-8B42-9F57-73B5BC09D9D0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5A81F06D-3A58-7640-8C10-627CF47003F8}" type="sibTrans" cxnId="{64ECC6EE-AC48-8B42-9F57-73B5BC09D9D0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7C158F5-9EA9-9844-8EA0-3D5948A449C6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700" b="0" noProof="0" dirty="0">
              <a:latin typeface="Poppins" panose="00000500000000000000" pitchFamily="2" charset="0"/>
              <a:cs typeface="Poppins" panose="00000500000000000000" pitchFamily="2" charset="0"/>
            </a:rPr>
            <a:t>Asistencia</a:t>
          </a:r>
        </a:p>
      </dgm:t>
    </dgm:pt>
    <dgm:pt modelId="{B2BFA19F-E3AE-E343-8083-E3CF7DD6F50F}" type="parTrans" cxnId="{13E62E11-D852-1F43-8E89-0ADB25F5BA33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29F398A-75D5-804B-A773-F182277FF413}" type="sibTrans" cxnId="{13E62E11-D852-1F43-8E89-0ADB25F5BA33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7191F82-8F75-D54D-9634-2BD5DDEC9E9F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700" b="0" noProof="0" dirty="0">
              <a:latin typeface="Poppins" panose="00000500000000000000" pitchFamily="2" charset="0"/>
              <a:cs typeface="Poppins" panose="00000500000000000000" pitchFamily="2" charset="0"/>
            </a:rPr>
            <a:t>Disciplina y Clima Escolar</a:t>
          </a:r>
        </a:p>
      </dgm:t>
    </dgm:pt>
    <dgm:pt modelId="{50CB5E23-91DE-084F-994F-1FBC57AE456E}" type="parTrans" cxnId="{E3DA3229-845A-4143-8238-BA7848B85FC8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4FE207B-15E5-4E47-8F28-40DF974B4815}" type="sibTrans" cxnId="{E3DA3229-845A-4143-8238-BA7848B85FC8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1B32A956-C76C-3E43-8C89-21C7AFB51A87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700" b="0" noProof="0" dirty="0">
              <a:latin typeface="Poppins" panose="00000500000000000000" pitchFamily="2" charset="0"/>
              <a:cs typeface="Poppins" panose="00000500000000000000" pitchFamily="2" charset="0"/>
            </a:rPr>
            <a:t>Socioemocional </a:t>
          </a:r>
        </a:p>
      </dgm:t>
    </dgm:pt>
    <dgm:pt modelId="{3B0DD54A-5487-CE45-9F31-FA98F589D773}" type="parTrans" cxnId="{638C88A1-9B16-2543-A50D-1028D92754CA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63DB7FF-1E4A-3E4A-8C8C-EC5EB2E5B600}" type="sibTrans" cxnId="{638C88A1-9B16-2543-A50D-1028D92754CA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3610E98C-037C-954B-8593-9B8F6447860E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1700" b="0" noProof="0" dirty="0">
              <a:latin typeface="Poppins" panose="00000500000000000000" pitchFamily="2" charset="0"/>
              <a:cs typeface="Poppins" panose="00000500000000000000" pitchFamily="2" charset="0"/>
            </a:rPr>
            <a:t>Transición</a:t>
          </a:r>
        </a:p>
      </dgm:t>
    </dgm:pt>
    <dgm:pt modelId="{01345EFA-D7DF-E440-809E-F5961277F17D}" type="parTrans" cxnId="{DF0B9099-C2D4-4644-9A43-96F5D9C3AF6B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1B253CC-7384-BC4C-AB01-0F70157F8B81}" type="sibTrans" cxnId="{DF0B9099-C2D4-4644-9A43-96F5D9C3AF6B}">
      <dgm:prSet/>
      <dgm:spPr/>
      <dgm:t>
        <a:bodyPr/>
        <a:lstStyle/>
        <a:p>
          <a:endParaRPr lang="en-US" sz="180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FA3AA6B-05AD-4718-8196-7C6ABDC8F5C2}">
      <dgm:prSet custT="1"/>
      <dgm:spPr/>
      <dgm:t>
        <a:bodyPr/>
        <a:lstStyle/>
        <a:p>
          <a:r>
            <a:rPr lang="es-PR" sz="1800" noProof="0" dirty="0">
              <a:latin typeface="Poppins" panose="00000500000000000000" pitchFamily="2" charset="0"/>
              <a:cs typeface="Poppins" panose="00000500000000000000" pitchFamily="2" charset="0"/>
            </a:rPr>
            <a:t>Escuelas de Educación Especial (puras)</a:t>
          </a:r>
        </a:p>
      </dgm:t>
    </dgm:pt>
    <dgm:pt modelId="{0B7BB810-E337-46EE-94EA-21D26CF67679}" type="parTrans" cxnId="{6252FE01-14BA-7C4A-B0F3-E06043B23ADC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A48BFBF-3404-4171-BFE8-2825ABB2BDB7}" type="sibTrans" cxnId="{6252FE01-14BA-7C4A-B0F3-E06043B23ADC}">
      <dgm:prSet/>
      <dgm:spPr/>
      <dgm:t>
        <a:bodyPr/>
        <a:lstStyle/>
        <a:p>
          <a:endParaRPr lang="en-US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9332ACE-8017-2B48-B2A0-2C1B778A7AC6}" type="pres">
      <dgm:prSet presAssocID="{53FF4EE2-BB5B-1A4A-9090-F65A4E473F7B}" presName="diagram" presStyleCnt="0">
        <dgm:presLayoutVars>
          <dgm:dir/>
          <dgm:resizeHandles val="exact"/>
        </dgm:presLayoutVars>
      </dgm:prSet>
      <dgm:spPr/>
    </dgm:pt>
    <dgm:pt modelId="{07E8F8AB-D7F1-1C4E-A24C-41CCBE46EAD8}" type="pres">
      <dgm:prSet presAssocID="{8DD632D6-2B93-F44F-AEE7-79DACC943248}" presName="node" presStyleLbl="node1" presStyleIdx="0" presStyleCnt="4">
        <dgm:presLayoutVars>
          <dgm:bulletEnabled val="1"/>
        </dgm:presLayoutVars>
      </dgm:prSet>
      <dgm:spPr/>
    </dgm:pt>
    <dgm:pt modelId="{ACF3E7AE-E750-B048-88A6-6174B88FDC93}" type="pres">
      <dgm:prSet presAssocID="{32FCB02C-F744-4444-B453-0C0C12ABFD24}" presName="sibTrans" presStyleCnt="0"/>
      <dgm:spPr/>
    </dgm:pt>
    <dgm:pt modelId="{79F0E587-60EE-3241-A5FE-EA7A316E7CF3}" type="pres">
      <dgm:prSet presAssocID="{A61E473C-FA56-0D46-87EA-CD33D2B60C84}" presName="node" presStyleLbl="node1" presStyleIdx="1" presStyleCnt="4">
        <dgm:presLayoutVars>
          <dgm:bulletEnabled val="1"/>
        </dgm:presLayoutVars>
      </dgm:prSet>
      <dgm:spPr/>
    </dgm:pt>
    <dgm:pt modelId="{5356DFB7-BF0F-C546-8E74-12E0785C0651}" type="pres">
      <dgm:prSet presAssocID="{5A81F06D-3A58-7640-8C10-627CF47003F8}" presName="sibTrans" presStyleCnt="0"/>
      <dgm:spPr/>
    </dgm:pt>
    <dgm:pt modelId="{D42AFC0C-D6F7-7447-89A8-85DCD29118F1}" type="pres">
      <dgm:prSet presAssocID="{8AE0DED3-3359-F144-8943-FFAA2644B8DC}" presName="node" presStyleLbl="node1" presStyleIdx="2" presStyleCnt="4">
        <dgm:presLayoutVars>
          <dgm:bulletEnabled val="1"/>
        </dgm:presLayoutVars>
      </dgm:prSet>
      <dgm:spPr/>
    </dgm:pt>
    <dgm:pt modelId="{6EEF80DD-0935-2240-BDD6-DBD4C21DB5A5}" type="pres">
      <dgm:prSet presAssocID="{A4CE9C50-F3FB-A949-8C8D-B004E6072AB1}" presName="sibTrans" presStyleCnt="0"/>
      <dgm:spPr/>
    </dgm:pt>
    <dgm:pt modelId="{250DA23F-D3F3-2041-A4F4-8C679F01A4FB}" type="pres">
      <dgm:prSet presAssocID="{DE801E35-ED00-C445-A4C6-3A1C5000809F}" presName="node" presStyleLbl="node1" presStyleIdx="3" presStyleCnt="4">
        <dgm:presLayoutVars>
          <dgm:bulletEnabled val="1"/>
        </dgm:presLayoutVars>
      </dgm:prSet>
      <dgm:spPr/>
    </dgm:pt>
  </dgm:ptLst>
  <dgm:cxnLst>
    <dgm:cxn modelId="{6252FE01-14BA-7C4A-B0F3-E06043B23ADC}" srcId="{DE801E35-ED00-C445-A4C6-3A1C5000809F}" destId="{8FA3AA6B-05AD-4718-8196-7C6ABDC8F5C2}" srcOrd="2" destOrd="0" parTransId="{0B7BB810-E337-46EE-94EA-21D26CF67679}" sibTransId="{7A48BFBF-3404-4171-BFE8-2825ABB2BDB7}"/>
    <dgm:cxn modelId="{B8614503-2E5D-9E46-8390-C0134C449F34}" srcId="{8AE0DED3-3359-F144-8943-FFAA2644B8DC}" destId="{FA31D91C-0D46-0D49-8CD4-7491130178E7}" srcOrd="3" destOrd="0" parTransId="{48C30EA6-D50B-8444-B3F1-133C2E0538D0}" sibTransId="{98A17081-B3CF-0446-9EC2-532AEFDBBCB5}"/>
    <dgm:cxn modelId="{B6266908-827B-6645-A8A6-07C0670633CA}" srcId="{8AE0DED3-3359-F144-8943-FFAA2644B8DC}" destId="{90F62205-2F03-7645-9F75-CFF67FA3DC4C}" srcOrd="1" destOrd="0" parTransId="{8E9980D6-1E98-8647-AB61-38233631FB4D}" sibTransId="{E18E1593-9476-384E-8D46-E843A6B3ECC7}"/>
    <dgm:cxn modelId="{80B94C0A-DB7B-AD48-ABAF-5DDEE20B846F}" type="presOf" srcId="{8DD632D6-2B93-F44F-AEE7-79DACC943248}" destId="{07E8F8AB-D7F1-1C4E-A24C-41CCBE46EAD8}" srcOrd="0" destOrd="0" presId="urn:microsoft.com/office/officeart/2005/8/layout/default"/>
    <dgm:cxn modelId="{6E6EAB0F-9276-4D4D-B95C-28C45899EFA3}" srcId="{DE801E35-ED00-C445-A4C6-3A1C5000809F}" destId="{3CFCE087-585E-884A-8E50-ADD9C3F15AEF}" srcOrd="1" destOrd="0" parTransId="{6C6DADAB-EF5C-544B-B1D9-3A3783DB923C}" sibTransId="{91D56B66-7E14-A444-B4E9-2886BF33A90C}"/>
    <dgm:cxn modelId="{13E62E11-D852-1F43-8E89-0ADB25F5BA33}" srcId="{8DD632D6-2B93-F44F-AEE7-79DACC943248}" destId="{B7C158F5-9EA9-9844-8EA0-3D5948A449C6}" srcOrd="1" destOrd="0" parTransId="{B2BFA19F-E3AE-E343-8083-E3CF7DD6F50F}" sibTransId="{A29F398A-75D5-804B-A773-F182277FF413}"/>
    <dgm:cxn modelId="{260DFD11-6C10-5842-A00D-03CFCBB6D41B}" srcId="{53FF4EE2-BB5B-1A4A-9090-F65A4E473F7B}" destId="{DE801E35-ED00-C445-A4C6-3A1C5000809F}" srcOrd="3" destOrd="0" parTransId="{A0FDB931-0ABC-CD40-A0EF-4C3D654E5019}" sibTransId="{1D04F0DC-53AC-6941-8712-21DCF2C123D6}"/>
    <dgm:cxn modelId="{270F2017-B939-B04D-91EA-0D3E57635EA3}" type="presOf" srcId="{17191F82-8F75-D54D-9634-2BD5DDEC9E9F}" destId="{07E8F8AB-D7F1-1C4E-A24C-41CCBE46EAD8}" srcOrd="0" destOrd="3" presId="urn:microsoft.com/office/officeart/2005/8/layout/default"/>
    <dgm:cxn modelId="{E4DE2C1C-A69D-A94F-A498-F17AC30EEEBE}" type="presOf" srcId="{8AE0DED3-3359-F144-8943-FFAA2644B8DC}" destId="{D42AFC0C-D6F7-7447-89A8-85DCD29118F1}" srcOrd="0" destOrd="0" presId="urn:microsoft.com/office/officeart/2005/8/layout/default"/>
    <dgm:cxn modelId="{E7623C20-9E8A-CC4D-927F-AB6F60DAC6DB}" type="presOf" srcId="{53FF4EE2-BB5B-1A4A-9090-F65A4E473F7B}" destId="{79332ACE-8017-2B48-B2A0-2C1B778A7AC6}" srcOrd="0" destOrd="0" presId="urn:microsoft.com/office/officeart/2005/8/layout/default"/>
    <dgm:cxn modelId="{D584EF22-A02A-0A46-BB33-44E954E47739}" srcId="{A61E473C-FA56-0D46-87EA-CD33D2B60C84}" destId="{AB9BBEFE-B257-2448-A604-A6F8D9E0DE5F}" srcOrd="1" destOrd="0" parTransId="{828F4B1E-C7B3-6A4F-A310-6EBDAB9741AA}" sibTransId="{2D4A3101-0CC6-F845-AD51-86DDD37F0C11}"/>
    <dgm:cxn modelId="{2C838225-29C1-224A-AA48-F2B689E8283A}" type="presOf" srcId="{3610E98C-037C-954B-8593-9B8F6447860E}" destId="{07E8F8AB-D7F1-1C4E-A24C-41CCBE46EAD8}" srcOrd="0" destOrd="5" presId="urn:microsoft.com/office/officeart/2005/8/layout/default"/>
    <dgm:cxn modelId="{E3DA3229-845A-4143-8238-BA7848B85FC8}" srcId="{8DD632D6-2B93-F44F-AEE7-79DACC943248}" destId="{17191F82-8F75-D54D-9634-2BD5DDEC9E9F}" srcOrd="2" destOrd="0" parTransId="{50CB5E23-91DE-084F-994F-1FBC57AE456E}" sibTransId="{34FE207B-15E5-4E47-8F28-40DF974B4815}"/>
    <dgm:cxn modelId="{400B492B-7C48-7940-AC78-3E2CE99125B3}" srcId="{8DD632D6-2B93-F44F-AEE7-79DACC943248}" destId="{88A3460B-5188-3443-AA6D-90C73B887F6E}" srcOrd="0" destOrd="0" parTransId="{EDE20BA1-167D-E64B-83C3-9BB7986D75F4}" sibTransId="{59834F79-2E5A-F14F-AFD9-41B294030DEF}"/>
    <dgm:cxn modelId="{EBCC962D-7602-F44C-B575-315DD5B924EB}" type="presOf" srcId="{A61E473C-FA56-0D46-87EA-CD33D2B60C84}" destId="{79F0E587-60EE-3241-A5FE-EA7A316E7CF3}" srcOrd="0" destOrd="0" presId="urn:microsoft.com/office/officeart/2005/8/layout/default"/>
    <dgm:cxn modelId="{62585938-FE5B-6B47-BAC4-E9AD3149AF6E}" srcId="{53FF4EE2-BB5B-1A4A-9090-F65A4E473F7B}" destId="{8DD632D6-2B93-F44F-AEE7-79DACC943248}" srcOrd="0" destOrd="0" parTransId="{D4F5FE6C-1C6A-394E-9CC0-6768E3224082}" sibTransId="{32FCB02C-F744-4444-B453-0C0C12ABFD24}"/>
    <dgm:cxn modelId="{64D8B53F-E18E-9747-8959-854223B3F839}" srcId="{53FF4EE2-BB5B-1A4A-9090-F65A4E473F7B}" destId="{8AE0DED3-3359-F144-8943-FFAA2644B8DC}" srcOrd="2" destOrd="0" parTransId="{855014B5-4845-8C47-95B6-924A8039A7F0}" sibTransId="{A4CE9C50-F3FB-A949-8C8D-B004E6072AB1}"/>
    <dgm:cxn modelId="{67F22166-A931-E446-8132-64D674D3CC1F}" type="presOf" srcId="{75F9A32E-8B69-7544-B45C-E0C360269CDB}" destId="{D42AFC0C-D6F7-7447-89A8-85DCD29118F1}" srcOrd="0" destOrd="1" presId="urn:microsoft.com/office/officeart/2005/8/layout/default"/>
    <dgm:cxn modelId="{9FEDEE48-A961-9A46-A1F9-82EF283F0E47}" srcId="{8AE0DED3-3359-F144-8943-FFAA2644B8DC}" destId="{3679F883-DF23-3D4B-B07A-95FFC04BCB13}" srcOrd="2" destOrd="0" parTransId="{0860B78B-E977-954E-9BFB-6C831FEC9E6E}" sibTransId="{2D084C61-C8B7-1C4E-A1D7-F601B1538C40}"/>
    <dgm:cxn modelId="{A30E296F-D103-7E4A-AD8D-4BD08A1B0830}" type="presOf" srcId="{CF04C1D2-678B-1440-8979-E5077AF8C57D}" destId="{79F0E587-60EE-3241-A5FE-EA7A316E7CF3}" srcOrd="0" destOrd="1" presId="urn:microsoft.com/office/officeart/2005/8/layout/default"/>
    <dgm:cxn modelId="{F7147852-E340-7E45-9A73-A89540346B2B}" type="presOf" srcId="{88A3460B-5188-3443-AA6D-90C73B887F6E}" destId="{07E8F8AB-D7F1-1C4E-A24C-41CCBE46EAD8}" srcOrd="0" destOrd="1" presId="urn:microsoft.com/office/officeart/2005/8/layout/default"/>
    <dgm:cxn modelId="{73BD9B52-D2C9-DA40-AD0F-BFCF4824CBF8}" type="presOf" srcId="{3CFCE087-585E-884A-8E50-ADD9C3F15AEF}" destId="{250DA23F-D3F3-2041-A4F4-8C679F01A4FB}" srcOrd="0" destOrd="2" presId="urn:microsoft.com/office/officeart/2005/8/layout/default"/>
    <dgm:cxn modelId="{DF0B9099-C2D4-4644-9A43-96F5D9C3AF6B}" srcId="{8DD632D6-2B93-F44F-AEE7-79DACC943248}" destId="{3610E98C-037C-954B-8593-9B8F6447860E}" srcOrd="4" destOrd="0" parTransId="{01345EFA-D7DF-E440-809E-F5961277F17D}" sibTransId="{A1B253CC-7384-BC4C-AB01-0F70157F8B81}"/>
    <dgm:cxn modelId="{6998C19C-D26F-D94F-8BFD-7239645416D0}" srcId="{DE801E35-ED00-C445-A4C6-3A1C5000809F}" destId="{59745B4A-4AC3-5040-B20C-F6B1ED1C34D6}" srcOrd="0" destOrd="0" parTransId="{4CE8121E-96FC-674A-A8B7-F58E99AC714B}" sibTransId="{A213D82C-0BC8-0F48-9772-45CB14D64FDD}"/>
    <dgm:cxn modelId="{638C88A1-9B16-2543-A50D-1028D92754CA}" srcId="{8DD632D6-2B93-F44F-AEE7-79DACC943248}" destId="{1B32A956-C76C-3E43-8C89-21C7AFB51A87}" srcOrd="3" destOrd="0" parTransId="{3B0DD54A-5487-CE45-9F31-FA98F589D773}" sibTransId="{463DB7FF-1E4A-3E4A-8C8C-EC5EB2E5B600}"/>
    <dgm:cxn modelId="{3B9D4FB4-90ED-9C45-8B34-8AF4B1044D19}" type="presOf" srcId="{8FA3AA6B-05AD-4718-8196-7C6ABDC8F5C2}" destId="{250DA23F-D3F3-2041-A4F4-8C679F01A4FB}" srcOrd="0" destOrd="3" presId="urn:microsoft.com/office/officeart/2005/8/layout/default"/>
    <dgm:cxn modelId="{BF4B65BE-CBD7-1745-B195-5E921E54A4D0}" type="presOf" srcId="{59745B4A-4AC3-5040-B20C-F6B1ED1C34D6}" destId="{250DA23F-D3F3-2041-A4F4-8C679F01A4FB}" srcOrd="0" destOrd="1" presId="urn:microsoft.com/office/officeart/2005/8/layout/default"/>
    <dgm:cxn modelId="{DF8CF4D8-B4C4-AD46-ACAB-6653AEC4C377}" type="presOf" srcId="{1B32A956-C76C-3E43-8C89-21C7AFB51A87}" destId="{07E8F8AB-D7F1-1C4E-A24C-41CCBE46EAD8}" srcOrd="0" destOrd="4" presId="urn:microsoft.com/office/officeart/2005/8/layout/default"/>
    <dgm:cxn modelId="{2BF16ADC-F3B7-9640-8480-C318DD2CA6A2}" type="presOf" srcId="{3679F883-DF23-3D4B-B07A-95FFC04BCB13}" destId="{D42AFC0C-D6F7-7447-89A8-85DCD29118F1}" srcOrd="0" destOrd="3" presId="urn:microsoft.com/office/officeart/2005/8/layout/default"/>
    <dgm:cxn modelId="{E1A53CDE-C4FD-0D48-9C22-B7AF6C7C8A63}" type="presOf" srcId="{FA31D91C-0D46-0D49-8CD4-7491130178E7}" destId="{D42AFC0C-D6F7-7447-89A8-85DCD29118F1}" srcOrd="0" destOrd="4" presId="urn:microsoft.com/office/officeart/2005/8/layout/default"/>
    <dgm:cxn modelId="{66E011E0-C034-5149-87D2-C46FB66E6477}" type="presOf" srcId="{90F62205-2F03-7645-9F75-CFF67FA3DC4C}" destId="{D42AFC0C-D6F7-7447-89A8-85DCD29118F1}" srcOrd="0" destOrd="2" presId="urn:microsoft.com/office/officeart/2005/8/layout/default"/>
    <dgm:cxn modelId="{C02C2AE4-0758-494C-817C-BD59ADCF5B30}" type="presOf" srcId="{DE801E35-ED00-C445-A4C6-3A1C5000809F}" destId="{250DA23F-D3F3-2041-A4F4-8C679F01A4FB}" srcOrd="0" destOrd="0" presId="urn:microsoft.com/office/officeart/2005/8/layout/default"/>
    <dgm:cxn modelId="{BFDE2CE5-9F4C-4E4D-B8C6-325F70D37676}" type="presOf" srcId="{AB9BBEFE-B257-2448-A604-A6F8D9E0DE5F}" destId="{79F0E587-60EE-3241-A5FE-EA7A316E7CF3}" srcOrd="0" destOrd="2" presId="urn:microsoft.com/office/officeart/2005/8/layout/default"/>
    <dgm:cxn modelId="{1E2BBEE5-BD21-764B-A181-10957C991B7F}" srcId="{8AE0DED3-3359-F144-8943-FFAA2644B8DC}" destId="{75F9A32E-8B69-7544-B45C-E0C360269CDB}" srcOrd="0" destOrd="0" parTransId="{787BF874-EBFE-8345-B8B5-4DD14B015DC2}" sibTransId="{89856567-DD11-0D41-A088-65FD3C42981F}"/>
    <dgm:cxn modelId="{78945AEB-5CD3-5240-B447-A91E10838D4B}" type="presOf" srcId="{B7C158F5-9EA9-9844-8EA0-3D5948A449C6}" destId="{07E8F8AB-D7F1-1C4E-A24C-41CCBE46EAD8}" srcOrd="0" destOrd="2" presId="urn:microsoft.com/office/officeart/2005/8/layout/default"/>
    <dgm:cxn modelId="{64ECC6EE-AC48-8B42-9F57-73B5BC09D9D0}" srcId="{53FF4EE2-BB5B-1A4A-9090-F65A4E473F7B}" destId="{A61E473C-FA56-0D46-87EA-CD33D2B60C84}" srcOrd="1" destOrd="0" parTransId="{151DBAE6-3664-9045-95C1-02C14709DA04}" sibTransId="{5A81F06D-3A58-7640-8C10-627CF47003F8}"/>
    <dgm:cxn modelId="{E8B764F4-5E71-9F40-B671-DE53567C55E7}" srcId="{A61E473C-FA56-0D46-87EA-CD33D2B60C84}" destId="{CF04C1D2-678B-1440-8979-E5077AF8C57D}" srcOrd="0" destOrd="0" parTransId="{74C24AEA-884C-B848-81A5-930F141103B9}" sibTransId="{568E9954-C5B5-0240-8048-45AA827D17BE}"/>
    <dgm:cxn modelId="{6CE55036-D9B2-BD47-BF26-CF6019FEEE22}" type="presParOf" srcId="{79332ACE-8017-2B48-B2A0-2C1B778A7AC6}" destId="{07E8F8AB-D7F1-1C4E-A24C-41CCBE46EAD8}" srcOrd="0" destOrd="0" presId="urn:microsoft.com/office/officeart/2005/8/layout/default"/>
    <dgm:cxn modelId="{491A7F92-A544-CA4A-9BAB-1F2EA4297303}" type="presParOf" srcId="{79332ACE-8017-2B48-B2A0-2C1B778A7AC6}" destId="{ACF3E7AE-E750-B048-88A6-6174B88FDC93}" srcOrd="1" destOrd="0" presId="urn:microsoft.com/office/officeart/2005/8/layout/default"/>
    <dgm:cxn modelId="{EBA4C854-CDE4-4742-8E88-A79474161B32}" type="presParOf" srcId="{79332ACE-8017-2B48-B2A0-2C1B778A7AC6}" destId="{79F0E587-60EE-3241-A5FE-EA7A316E7CF3}" srcOrd="2" destOrd="0" presId="urn:microsoft.com/office/officeart/2005/8/layout/default"/>
    <dgm:cxn modelId="{588C56EB-C018-B040-BA65-48557816D1AB}" type="presParOf" srcId="{79332ACE-8017-2B48-B2A0-2C1B778A7AC6}" destId="{5356DFB7-BF0F-C546-8E74-12E0785C0651}" srcOrd="3" destOrd="0" presId="urn:microsoft.com/office/officeart/2005/8/layout/default"/>
    <dgm:cxn modelId="{37BA7237-99D4-5E4B-89A5-4760406C0471}" type="presParOf" srcId="{79332ACE-8017-2B48-B2A0-2C1B778A7AC6}" destId="{D42AFC0C-D6F7-7447-89A8-85DCD29118F1}" srcOrd="4" destOrd="0" presId="urn:microsoft.com/office/officeart/2005/8/layout/default"/>
    <dgm:cxn modelId="{4D31BF94-9CA8-594D-B2DC-0107EF4D81DF}" type="presParOf" srcId="{79332ACE-8017-2B48-B2A0-2C1B778A7AC6}" destId="{6EEF80DD-0935-2240-BDD6-DBD4C21DB5A5}" srcOrd="5" destOrd="0" presId="urn:microsoft.com/office/officeart/2005/8/layout/default"/>
    <dgm:cxn modelId="{EEA6F8C2-0BD1-C54A-80E4-79E4556898AB}" type="presParOf" srcId="{79332ACE-8017-2B48-B2A0-2C1B778A7AC6}" destId="{250DA23F-D3F3-2041-A4F4-8C679F01A4FB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D8B977-8A65-4D4F-95E5-533462FAA36A}" type="doc">
      <dgm:prSet loTypeId="urn:microsoft.com/office/officeart/2008/layout/VerticalCurvedList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0BB368-D437-3447-A35E-EB8AC4ED6F8A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1. Análisis interno</a:t>
          </a:r>
          <a:b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Análisis con </a:t>
          </a:r>
          <a:r>
            <a:rPr lang="es-PR" i="1" noProof="0" dirty="0" err="1">
              <a:latin typeface="Poppins" panose="00000500000000000000" pitchFamily="2" charset="0"/>
              <a:cs typeface="Poppins" panose="00000500000000000000" pitchFamily="2" charset="0"/>
            </a:rPr>
            <a:t>benchmarks</a:t>
          </a: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 establecidos.</a:t>
          </a:r>
        </a:p>
      </dgm:t>
    </dgm:pt>
    <dgm:pt modelId="{CDE1977D-8949-7B41-8ECB-C2465DD3BAEC}" type="parTrans" cxnId="{1966493D-4C10-2141-ACB1-0123CA1A1167}">
      <dgm:prSet/>
      <dgm:spPr/>
      <dgm:t>
        <a:bodyPr/>
        <a:lstStyle/>
        <a:p>
          <a:endParaRPr lang="en-US"/>
        </a:p>
      </dgm:t>
    </dgm:pt>
    <dgm:pt modelId="{74DC3C81-6D15-364C-BA81-73B4F60C5FBB}" type="sibTrans" cxnId="{1966493D-4C10-2141-ACB1-0123CA1A1167}">
      <dgm:prSet/>
      <dgm:spPr>
        <a:solidFill>
          <a:srgbClr val="1A2754"/>
        </a:solidFill>
        <a:ln>
          <a:solidFill>
            <a:srgbClr val="1A2754"/>
          </a:solidFill>
        </a:ln>
      </dgm:spPr>
      <dgm:t>
        <a:bodyPr/>
        <a:lstStyle/>
        <a:p>
          <a:endParaRPr lang="en-US"/>
        </a:p>
      </dgm:t>
    </dgm:pt>
    <dgm:pt modelId="{9D50A6E0-3713-0D4C-AAE3-C3CED1A67EB5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2. Diagnóstico por tema</a:t>
          </a:r>
          <a:b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Identificación de fortalezas y áreas de necesidad.</a:t>
          </a:r>
        </a:p>
      </dgm:t>
    </dgm:pt>
    <dgm:pt modelId="{65AA02E6-EA52-A841-BB23-EAB43FDC1AB9}" type="parTrans" cxnId="{12245E79-0F25-0D45-AC3A-1422ADDE2BF9}">
      <dgm:prSet/>
      <dgm:spPr/>
      <dgm:t>
        <a:bodyPr/>
        <a:lstStyle/>
        <a:p>
          <a:endParaRPr lang="en-US"/>
        </a:p>
      </dgm:t>
    </dgm:pt>
    <dgm:pt modelId="{D6CDDB6E-FFDB-D248-8E46-4BB0CA31DE36}" type="sibTrans" cxnId="{12245E79-0F25-0D45-AC3A-1422ADDE2BF9}">
      <dgm:prSet/>
      <dgm:spPr/>
      <dgm:t>
        <a:bodyPr/>
        <a:lstStyle/>
        <a:p>
          <a:endParaRPr lang="en-US"/>
        </a:p>
      </dgm:t>
    </dgm:pt>
    <dgm:pt modelId="{F792A49F-B352-6D42-9B7A-1FEACA40015B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3. Priorización (IA)</a:t>
          </a:r>
          <a:b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Apoyo de IA para priorizar necesidades por tema.</a:t>
          </a:r>
        </a:p>
      </dgm:t>
    </dgm:pt>
    <dgm:pt modelId="{5093534F-2B01-5F44-B221-0683200FC732}" type="parTrans" cxnId="{D9488F43-9A84-4947-8434-8344D8502930}">
      <dgm:prSet/>
      <dgm:spPr/>
      <dgm:t>
        <a:bodyPr/>
        <a:lstStyle/>
        <a:p>
          <a:endParaRPr lang="en-US"/>
        </a:p>
      </dgm:t>
    </dgm:pt>
    <dgm:pt modelId="{834E9D5C-07EB-4543-8EE0-00D40AB19418}" type="sibTrans" cxnId="{D9488F43-9A84-4947-8434-8344D8502930}">
      <dgm:prSet/>
      <dgm:spPr/>
      <dgm:t>
        <a:bodyPr/>
        <a:lstStyle/>
        <a:p>
          <a:endParaRPr lang="en-US"/>
        </a:p>
      </dgm:t>
    </dgm:pt>
    <dgm:pt modelId="{96CD721D-6492-B94C-84B2-BB698E247026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4. Temas</a:t>
          </a:r>
          <a:b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Selección de temas alineadas a las prioridades.</a:t>
          </a:r>
        </a:p>
      </dgm:t>
    </dgm:pt>
    <dgm:pt modelId="{070D5CB4-C59A-2645-88B9-798A6F1BC8F4}" type="parTrans" cxnId="{DF3EA107-0F05-614F-B8AC-B919AA2E2E03}">
      <dgm:prSet/>
      <dgm:spPr/>
      <dgm:t>
        <a:bodyPr/>
        <a:lstStyle/>
        <a:p>
          <a:endParaRPr lang="en-US"/>
        </a:p>
      </dgm:t>
    </dgm:pt>
    <dgm:pt modelId="{87B19CCF-F39A-834C-9CA2-AE1889673CCB}" type="sibTrans" cxnId="{DF3EA107-0F05-614F-B8AC-B919AA2E2E03}">
      <dgm:prSet/>
      <dgm:spPr/>
      <dgm:t>
        <a:bodyPr/>
        <a:lstStyle/>
        <a:p>
          <a:endParaRPr lang="en-US"/>
        </a:p>
      </dgm:t>
    </dgm:pt>
    <dgm:pt modelId="{25AD08B2-9C81-0C42-A711-981DAA7C4586}">
      <dgm:prSet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b="1" noProof="0" dirty="0">
              <a:latin typeface="Poppins" panose="00000500000000000000" pitchFamily="2" charset="0"/>
              <a:cs typeface="Poppins" panose="00000500000000000000" pitchFamily="2" charset="0"/>
            </a:rPr>
            <a:t>5. Presupuesto</a:t>
          </a:r>
          <a:b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noProof="0" dirty="0">
              <a:latin typeface="Poppins" panose="00000500000000000000" pitchFamily="2" charset="0"/>
              <a:cs typeface="Poppins" panose="00000500000000000000" pitchFamily="2" charset="0"/>
            </a:rPr>
            <a:t>Artículos y presupuesto por actividad.</a:t>
          </a:r>
        </a:p>
      </dgm:t>
    </dgm:pt>
    <dgm:pt modelId="{1731CF85-56ED-E04A-A41B-35DB2F76B0BC}" type="parTrans" cxnId="{D7489C94-BA67-E649-87BA-DA1B2374F92B}">
      <dgm:prSet/>
      <dgm:spPr/>
      <dgm:t>
        <a:bodyPr/>
        <a:lstStyle/>
        <a:p>
          <a:endParaRPr lang="en-US"/>
        </a:p>
      </dgm:t>
    </dgm:pt>
    <dgm:pt modelId="{7982FF1E-0EA2-0B4C-98FA-DF88C6ADDCAD}" type="sibTrans" cxnId="{D7489C94-BA67-E649-87BA-DA1B2374F92B}">
      <dgm:prSet/>
      <dgm:spPr/>
      <dgm:t>
        <a:bodyPr/>
        <a:lstStyle/>
        <a:p>
          <a:endParaRPr lang="en-US"/>
        </a:p>
      </dgm:t>
    </dgm:pt>
    <dgm:pt modelId="{57BBB042-A3DD-2E42-A33F-6DE7DE0A0059}" type="pres">
      <dgm:prSet presAssocID="{2FD8B977-8A65-4D4F-95E5-533462FAA36A}" presName="Name0" presStyleCnt="0">
        <dgm:presLayoutVars>
          <dgm:chMax val="7"/>
          <dgm:chPref val="7"/>
          <dgm:dir/>
        </dgm:presLayoutVars>
      </dgm:prSet>
      <dgm:spPr/>
    </dgm:pt>
    <dgm:pt modelId="{3BED2D37-F49B-6F44-ACD5-0897DFE05EA8}" type="pres">
      <dgm:prSet presAssocID="{2FD8B977-8A65-4D4F-95E5-533462FAA36A}" presName="Name1" presStyleCnt="0"/>
      <dgm:spPr/>
    </dgm:pt>
    <dgm:pt modelId="{29E875C6-CF74-3D4C-A7EA-2F5F65BD9FCB}" type="pres">
      <dgm:prSet presAssocID="{2FD8B977-8A65-4D4F-95E5-533462FAA36A}" presName="cycle" presStyleCnt="0"/>
      <dgm:spPr/>
    </dgm:pt>
    <dgm:pt modelId="{3C624E88-40A3-E44D-ACF6-3B8ACF4FE8C0}" type="pres">
      <dgm:prSet presAssocID="{2FD8B977-8A65-4D4F-95E5-533462FAA36A}" presName="srcNode" presStyleLbl="node1" presStyleIdx="0" presStyleCnt="5"/>
      <dgm:spPr/>
    </dgm:pt>
    <dgm:pt modelId="{51772178-5DD9-204A-B0BE-9848F1AF7FA8}" type="pres">
      <dgm:prSet presAssocID="{2FD8B977-8A65-4D4F-95E5-533462FAA36A}" presName="conn" presStyleLbl="parChTrans1D2" presStyleIdx="0" presStyleCnt="1"/>
      <dgm:spPr/>
    </dgm:pt>
    <dgm:pt modelId="{315C0511-D3A3-954C-B620-593E2466689E}" type="pres">
      <dgm:prSet presAssocID="{2FD8B977-8A65-4D4F-95E5-533462FAA36A}" presName="extraNode" presStyleLbl="node1" presStyleIdx="0" presStyleCnt="5"/>
      <dgm:spPr/>
    </dgm:pt>
    <dgm:pt modelId="{912B4784-C033-9144-A281-6D5A76654A94}" type="pres">
      <dgm:prSet presAssocID="{2FD8B977-8A65-4D4F-95E5-533462FAA36A}" presName="dstNode" presStyleLbl="node1" presStyleIdx="0" presStyleCnt="5"/>
      <dgm:spPr/>
    </dgm:pt>
    <dgm:pt modelId="{0DB902DB-22DF-9241-B27D-5F806A27A72E}" type="pres">
      <dgm:prSet presAssocID="{C20BB368-D437-3447-A35E-EB8AC4ED6F8A}" presName="text_1" presStyleLbl="node1" presStyleIdx="0" presStyleCnt="5">
        <dgm:presLayoutVars>
          <dgm:bulletEnabled val="1"/>
        </dgm:presLayoutVars>
      </dgm:prSet>
      <dgm:spPr/>
    </dgm:pt>
    <dgm:pt modelId="{5DB96A9B-5AAD-1C4F-8CBF-09CA1110D217}" type="pres">
      <dgm:prSet presAssocID="{C20BB368-D437-3447-A35E-EB8AC4ED6F8A}" presName="accent_1" presStyleCnt="0"/>
      <dgm:spPr/>
    </dgm:pt>
    <dgm:pt modelId="{7D8C2DC1-6B41-BE4F-8E19-ADDAE9B426E6}" type="pres">
      <dgm:prSet presAssocID="{C20BB368-D437-3447-A35E-EB8AC4ED6F8A}" presName="accentRepeatNode" presStyleLbl="solidFgAcc1" presStyleIdx="0" presStyleCnt="5"/>
      <dgm:spPr>
        <a:solidFill>
          <a:srgbClr val="FFC10E"/>
        </a:solidFill>
        <a:ln>
          <a:solidFill>
            <a:srgbClr val="1A2754"/>
          </a:solidFill>
        </a:ln>
      </dgm:spPr>
    </dgm:pt>
    <dgm:pt modelId="{6F36A500-3A73-8141-9C04-278E0FB66139}" type="pres">
      <dgm:prSet presAssocID="{9D50A6E0-3713-0D4C-AAE3-C3CED1A67EB5}" presName="text_2" presStyleLbl="node1" presStyleIdx="1" presStyleCnt="5">
        <dgm:presLayoutVars>
          <dgm:bulletEnabled val="1"/>
        </dgm:presLayoutVars>
      </dgm:prSet>
      <dgm:spPr/>
    </dgm:pt>
    <dgm:pt modelId="{84DD0387-826D-E84F-8702-BAB7CD4C4AF9}" type="pres">
      <dgm:prSet presAssocID="{9D50A6E0-3713-0D4C-AAE3-C3CED1A67EB5}" presName="accent_2" presStyleCnt="0"/>
      <dgm:spPr/>
    </dgm:pt>
    <dgm:pt modelId="{10831066-20A0-6F4E-A4BE-5587781B5664}" type="pres">
      <dgm:prSet presAssocID="{9D50A6E0-3713-0D4C-AAE3-C3CED1A67EB5}" presName="accentRepeatNode" presStyleLbl="solidFgAcc1" presStyleIdx="1" presStyleCnt="5"/>
      <dgm:spPr>
        <a:solidFill>
          <a:srgbClr val="FFC10E"/>
        </a:solidFill>
        <a:ln>
          <a:solidFill>
            <a:srgbClr val="1A2754"/>
          </a:solidFill>
        </a:ln>
      </dgm:spPr>
    </dgm:pt>
    <dgm:pt modelId="{26CED829-4EF5-EF45-B5F5-C0925E0B49FC}" type="pres">
      <dgm:prSet presAssocID="{F792A49F-B352-6D42-9B7A-1FEACA40015B}" presName="text_3" presStyleLbl="node1" presStyleIdx="2" presStyleCnt="5">
        <dgm:presLayoutVars>
          <dgm:bulletEnabled val="1"/>
        </dgm:presLayoutVars>
      </dgm:prSet>
      <dgm:spPr/>
    </dgm:pt>
    <dgm:pt modelId="{8940DFE6-F38B-004C-8E3B-56202FAFD94C}" type="pres">
      <dgm:prSet presAssocID="{F792A49F-B352-6D42-9B7A-1FEACA40015B}" presName="accent_3" presStyleCnt="0"/>
      <dgm:spPr/>
    </dgm:pt>
    <dgm:pt modelId="{08D0040C-11C6-9246-993F-190E115A8EF5}" type="pres">
      <dgm:prSet presAssocID="{F792A49F-B352-6D42-9B7A-1FEACA40015B}" presName="accentRepeatNode" presStyleLbl="solidFgAcc1" presStyleIdx="2" presStyleCnt="5"/>
      <dgm:spPr>
        <a:solidFill>
          <a:srgbClr val="FFC10E"/>
        </a:solidFill>
        <a:ln>
          <a:solidFill>
            <a:srgbClr val="1A2754"/>
          </a:solidFill>
        </a:ln>
      </dgm:spPr>
    </dgm:pt>
    <dgm:pt modelId="{74478398-0EE5-0A40-8BD1-3B1879CE3C70}" type="pres">
      <dgm:prSet presAssocID="{96CD721D-6492-B94C-84B2-BB698E247026}" presName="text_4" presStyleLbl="node1" presStyleIdx="3" presStyleCnt="5">
        <dgm:presLayoutVars>
          <dgm:bulletEnabled val="1"/>
        </dgm:presLayoutVars>
      </dgm:prSet>
      <dgm:spPr/>
    </dgm:pt>
    <dgm:pt modelId="{2FDA53CC-549E-8F47-9340-1D7C52B4D6E8}" type="pres">
      <dgm:prSet presAssocID="{96CD721D-6492-B94C-84B2-BB698E247026}" presName="accent_4" presStyleCnt="0"/>
      <dgm:spPr/>
    </dgm:pt>
    <dgm:pt modelId="{717128B6-939A-F747-8655-16FD6456D542}" type="pres">
      <dgm:prSet presAssocID="{96CD721D-6492-B94C-84B2-BB698E247026}" presName="accentRepeatNode" presStyleLbl="solidFgAcc1" presStyleIdx="3" presStyleCnt="5"/>
      <dgm:spPr>
        <a:solidFill>
          <a:srgbClr val="FFC10E"/>
        </a:solidFill>
        <a:ln>
          <a:solidFill>
            <a:srgbClr val="1A2754"/>
          </a:solidFill>
        </a:ln>
      </dgm:spPr>
    </dgm:pt>
    <dgm:pt modelId="{E3E2C21B-61E6-2F44-A851-D9A9AADCB96E}" type="pres">
      <dgm:prSet presAssocID="{25AD08B2-9C81-0C42-A711-981DAA7C4586}" presName="text_5" presStyleLbl="node1" presStyleIdx="4" presStyleCnt="5">
        <dgm:presLayoutVars>
          <dgm:bulletEnabled val="1"/>
        </dgm:presLayoutVars>
      </dgm:prSet>
      <dgm:spPr/>
    </dgm:pt>
    <dgm:pt modelId="{C304C9B7-CD84-054A-8068-570B2DAB234B}" type="pres">
      <dgm:prSet presAssocID="{25AD08B2-9C81-0C42-A711-981DAA7C4586}" presName="accent_5" presStyleCnt="0"/>
      <dgm:spPr/>
    </dgm:pt>
    <dgm:pt modelId="{4CD30B54-6DAD-BF45-9E0B-0BA8E2B2A9BA}" type="pres">
      <dgm:prSet presAssocID="{25AD08B2-9C81-0C42-A711-981DAA7C4586}" presName="accentRepeatNode" presStyleLbl="solidFgAcc1" presStyleIdx="4" presStyleCnt="5"/>
      <dgm:spPr>
        <a:solidFill>
          <a:srgbClr val="FFC10E"/>
        </a:solidFill>
        <a:ln>
          <a:solidFill>
            <a:srgbClr val="1A2754"/>
          </a:solidFill>
        </a:ln>
      </dgm:spPr>
    </dgm:pt>
  </dgm:ptLst>
  <dgm:cxnLst>
    <dgm:cxn modelId="{06EEFB01-A902-5144-A4CB-9999E4296E6B}" type="presOf" srcId="{C20BB368-D437-3447-A35E-EB8AC4ED6F8A}" destId="{0DB902DB-22DF-9241-B27D-5F806A27A72E}" srcOrd="0" destOrd="0" presId="urn:microsoft.com/office/officeart/2008/layout/VerticalCurvedList"/>
    <dgm:cxn modelId="{DF3EA107-0F05-614F-B8AC-B919AA2E2E03}" srcId="{2FD8B977-8A65-4D4F-95E5-533462FAA36A}" destId="{96CD721D-6492-B94C-84B2-BB698E247026}" srcOrd="3" destOrd="0" parTransId="{070D5CB4-C59A-2645-88B9-798A6F1BC8F4}" sibTransId="{87B19CCF-F39A-834C-9CA2-AE1889673CCB}"/>
    <dgm:cxn modelId="{FFBEA507-DFD3-6944-B7F9-0A60BE21CC65}" type="presOf" srcId="{9D50A6E0-3713-0D4C-AAE3-C3CED1A67EB5}" destId="{6F36A500-3A73-8141-9C04-278E0FB66139}" srcOrd="0" destOrd="0" presId="urn:microsoft.com/office/officeart/2008/layout/VerticalCurvedList"/>
    <dgm:cxn modelId="{A466DC13-7701-2D4B-AB4B-DE5B16003632}" type="presOf" srcId="{2FD8B977-8A65-4D4F-95E5-533462FAA36A}" destId="{57BBB042-A3DD-2E42-A33F-6DE7DE0A0059}" srcOrd="0" destOrd="0" presId="urn:microsoft.com/office/officeart/2008/layout/VerticalCurvedList"/>
    <dgm:cxn modelId="{1966493D-4C10-2141-ACB1-0123CA1A1167}" srcId="{2FD8B977-8A65-4D4F-95E5-533462FAA36A}" destId="{C20BB368-D437-3447-A35E-EB8AC4ED6F8A}" srcOrd="0" destOrd="0" parTransId="{CDE1977D-8949-7B41-8ECB-C2465DD3BAEC}" sibTransId="{74DC3C81-6D15-364C-BA81-73B4F60C5FBB}"/>
    <dgm:cxn modelId="{D9488F43-9A84-4947-8434-8344D8502930}" srcId="{2FD8B977-8A65-4D4F-95E5-533462FAA36A}" destId="{F792A49F-B352-6D42-9B7A-1FEACA40015B}" srcOrd="2" destOrd="0" parTransId="{5093534F-2B01-5F44-B221-0683200FC732}" sibTransId="{834E9D5C-07EB-4543-8EE0-00D40AB19418}"/>
    <dgm:cxn modelId="{12245E79-0F25-0D45-AC3A-1422ADDE2BF9}" srcId="{2FD8B977-8A65-4D4F-95E5-533462FAA36A}" destId="{9D50A6E0-3713-0D4C-AAE3-C3CED1A67EB5}" srcOrd="1" destOrd="0" parTransId="{65AA02E6-EA52-A841-BB23-EAB43FDC1AB9}" sibTransId="{D6CDDB6E-FFDB-D248-8E46-4BB0CA31DE36}"/>
    <dgm:cxn modelId="{5EDFBD87-634F-7D4C-861E-6ED636D752E7}" type="presOf" srcId="{96CD721D-6492-B94C-84B2-BB698E247026}" destId="{74478398-0EE5-0A40-8BD1-3B1879CE3C70}" srcOrd="0" destOrd="0" presId="urn:microsoft.com/office/officeart/2008/layout/VerticalCurvedList"/>
    <dgm:cxn modelId="{FAF1B592-3D7C-8A4B-B8B3-7A18732F4F76}" type="presOf" srcId="{74DC3C81-6D15-364C-BA81-73B4F60C5FBB}" destId="{51772178-5DD9-204A-B0BE-9848F1AF7FA8}" srcOrd="0" destOrd="0" presId="urn:microsoft.com/office/officeart/2008/layout/VerticalCurvedList"/>
    <dgm:cxn modelId="{D7489C94-BA67-E649-87BA-DA1B2374F92B}" srcId="{2FD8B977-8A65-4D4F-95E5-533462FAA36A}" destId="{25AD08B2-9C81-0C42-A711-981DAA7C4586}" srcOrd="4" destOrd="0" parTransId="{1731CF85-56ED-E04A-A41B-35DB2F76B0BC}" sibTransId="{7982FF1E-0EA2-0B4C-98FA-DF88C6ADDCAD}"/>
    <dgm:cxn modelId="{CCAB7ADC-FEE3-2343-AE21-B29F49BEB854}" type="presOf" srcId="{25AD08B2-9C81-0C42-A711-981DAA7C4586}" destId="{E3E2C21B-61E6-2F44-A851-D9A9AADCB96E}" srcOrd="0" destOrd="0" presId="urn:microsoft.com/office/officeart/2008/layout/VerticalCurvedList"/>
    <dgm:cxn modelId="{8BE063EC-678A-A840-995B-7E1DF6291AD9}" type="presOf" srcId="{F792A49F-B352-6D42-9B7A-1FEACA40015B}" destId="{26CED829-4EF5-EF45-B5F5-C0925E0B49FC}" srcOrd="0" destOrd="0" presId="urn:microsoft.com/office/officeart/2008/layout/VerticalCurvedList"/>
    <dgm:cxn modelId="{1E1CE626-3AF4-4049-BB23-973ACC6D2282}" type="presParOf" srcId="{57BBB042-A3DD-2E42-A33F-6DE7DE0A0059}" destId="{3BED2D37-F49B-6F44-ACD5-0897DFE05EA8}" srcOrd="0" destOrd="0" presId="urn:microsoft.com/office/officeart/2008/layout/VerticalCurvedList"/>
    <dgm:cxn modelId="{7287BD34-8A3D-5044-A800-15EE251D780A}" type="presParOf" srcId="{3BED2D37-F49B-6F44-ACD5-0897DFE05EA8}" destId="{29E875C6-CF74-3D4C-A7EA-2F5F65BD9FCB}" srcOrd="0" destOrd="0" presId="urn:microsoft.com/office/officeart/2008/layout/VerticalCurvedList"/>
    <dgm:cxn modelId="{CB6B4769-788E-3D44-BF54-1EEC22FDF654}" type="presParOf" srcId="{29E875C6-CF74-3D4C-A7EA-2F5F65BD9FCB}" destId="{3C624E88-40A3-E44D-ACF6-3B8ACF4FE8C0}" srcOrd="0" destOrd="0" presId="urn:microsoft.com/office/officeart/2008/layout/VerticalCurvedList"/>
    <dgm:cxn modelId="{91BB3CD4-12A9-2840-A136-40888BB5C671}" type="presParOf" srcId="{29E875C6-CF74-3D4C-A7EA-2F5F65BD9FCB}" destId="{51772178-5DD9-204A-B0BE-9848F1AF7FA8}" srcOrd="1" destOrd="0" presId="urn:microsoft.com/office/officeart/2008/layout/VerticalCurvedList"/>
    <dgm:cxn modelId="{D3F14970-BE66-F047-8F38-1C1EA5ED4970}" type="presParOf" srcId="{29E875C6-CF74-3D4C-A7EA-2F5F65BD9FCB}" destId="{315C0511-D3A3-954C-B620-593E2466689E}" srcOrd="2" destOrd="0" presId="urn:microsoft.com/office/officeart/2008/layout/VerticalCurvedList"/>
    <dgm:cxn modelId="{DD116A8B-320A-054B-AA03-0536F54F8EF3}" type="presParOf" srcId="{29E875C6-CF74-3D4C-A7EA-2F5F65BD9FCB}" destId="{912B4784-C033-9144-A281-6D5A76654A94}" srcOrd="3" destOrd="0" presId="urn:microsoft.com/office/officeart/2008/layout/VerticalCurvedList"/>
    <dgm:cxn modelId="{BBB80BE8-7AF3-7F4F-AE8E-0F1CA5AB41D0}" type="presParOf" srcId="{3BED2D37-F49B-6F44-ACD5-0897DFE05EA8}" destId="{0DB902DB-22DF-9241-B27D-5F806A27A72E}" srcOrd="1" destOrd="0" presId="urn:microsoft.com/office/officeart/2008/layout/VerticalCurvedList"/>
    <dgm:cxn modelId="{B0ACA390-FD0F-884E-A00E-9022D9F2F68B}" type="presParOf" srcId="{3BED2D37-F49B-6F44-ACD5-0897DFE05EA8}" destId="{5DB96A9B-5AAD-1C4F-8CBF-09CA1110D217}" srcOrd="2" destOrd="0" presId="urn:microsoft.com/office/officeart/2008/layout/VerticalCurvedList"/>
    <dgm:cxn modelId="{90C30514-2375-9D4B-BBFE-F9BE21B5A1B0}" type="presParOf" srcId="{5DB96A9B-5AAD-1C4F-8CBF-09CA1110D217}" destId="{7D8C2DC1-6B41-BE4F-8E19-ADDAE9B426E6}" srcOrd="0" destOrd="0" presId="urn:microsoft.com/office/officeart/2008/layout/VerticalCurvedList"/>
    <dgm:cxn modelId="{C4353A51-8973-BE44-B188-02FD127F4B1B}" type="presParOf" srcId="{3BED2D37-F49B-6F44-ACD5-0897DFE05EA8}" destId="{6F36A500-3A73-8141-9C04-278E0FB66139}" srcOrd="3" destOrd="0" presId="urn:microsoft.com/office/officeart/2008/layout/VerticalCurvedList"/>
    <dgm:cxn modelId="{0C4902C5-E2CA-1E48-8BAC-A223C2472044}" type="presParOf" srcId="{3BED2D37-F49B-6F44-ACD5-0897DFE05EA8}" destId="{84DD0387-826D-E84F-8702-BAB7CD4C4AF9}" srcOrd="4" destOrd="0" presId="urn:microsoft.com/office/officeart/2008/layout/VerticalCurvedList"/>
    <dgm:cxn modelId="{1A796AE6-26EA-1B43-BC71-770D08003B54}" type="presParOf" srcId="{84DD0387-826D-E84F-8702-BAB7CD4C4AF9}" destId="{10831066-20A0-6F4E-A4BE-5587781B5664}" srcOrd="0" destOrd="0" presId="urn:microsoft.com/office/officeart/2008/layout/VerticalCurvedList"/>
    <dgm:cxn modelId="{E676C748-4A9C-1E43-B2A7-B4EE44B975EA}" type="presParOf" srcId="{3BED2D37-F49B-6F44-ACD5-0897DFE05EA8}" destId="{26CED829-4EF5-EF45-B5F5-C0925E0B49FC}" srcOrd="5" destOrd="0" presId="urn:microsoft.com/office/officeart/2008/layout/VerticalCurvedList"/>
    <dgm:cxn modelId="{9952625E-E721-974E-BF16-E037DD79E37B}" type="presParOf" srcId="{3BED2D37-F49B-6F44-ACD5-0897DFE05EA8}" destId="{8940DFE6-F38B-004C-8E3B-56202FAFD94C}" srcOrd="6" destOrd="0" presId="urn:microsoft.com/office/officeart/2008/layout/VerticalCurvedList"/>
    <dgm:cxn modelId="{58C8EB2F-0443-8B4A-B625-0BD0E2DE2166}" type="presParOf" srcId="{8940DFE6-F38B-004C-8E3B-56202FAFD94C}" destId="{08D0040C-11C6-9246-993F-190E115A8EF5}" srcOrd="0" destOrd="0" presId="urn:microsoft.com/office/officeart/2008/layout/VerticalCurvedList"/>
    <dgm:cxn modelId="{CC07D904-060A-C449-B297-E566BDC22DDA}" type="presParOf" srcId="{3BED2D37-F49B-6F44-ACD5-0897DFE05EA8}" destId="{74478398-0EE5-0A40-8BD1-3B1879CE3C70}" srcOrd="7" destOrd="0" presId="urn:microsoft.com/office/officeart/2008/layout/VerticalCurvedList"/>
    <dgm:cxn modelId="{C2F37A3A-EC3C-3746-BC22-458103B6FAF4}" type="presParOf" srcId="{3BED2D37-F49B-6F44-ACD5-0897DFE05EA8}" destId="{2FDA53CC-549E-8F47-9340-1D7C52B4D6E8}" srcOrd="8" destOrd="0" presId="urn:microsoft.com/office/officeart/2008/layout/VerticalCurvedList"/>
    <dgm:cxn modelId="{66660C4A-0424-5144-B443-E1337AA9FAE1}" type="presParOf" srcId="{2FDA53CC-549E-8F47-9340-1D7C52B4D6E8}" destId="{717128B6-939A-F747-8655-16FD6456D542}" srcOrd="0" destOrd="0" presId="urn:microsoft.com/office/officeart/2008/layout/VerticalCurvedList"/>
    <dgm:cxn modelId="{18349522-D36A-2E4F-895B-BDD639828E7D}" type="presParOf" srcId="{3BED2D37-F49B-6F44-ACD5-0897DFE05EA8}" destId="{E3E2C21B-61E6-2F44-A851-D9A9AADCB96E}" srcOrd="9" destOrd="0" presId="urn:microsoft.com/office/officeart/2008/layout/VerticalCurvedList"/>
    <dgm:cxn modelId="{576A7CC1-D6F5-AB4E-9948-8EFCC8247833}" type="presParOf" srcId="{3BED2D37-F49B-6F44-ACD5-0897DFE05EA8}" destId="{C304C9B7-CD84-054A-8068-570B2DAB234B}" srcOrd="10" destOrd="0" presId="urn:microsoft.com/office/officeart/2008/layout/VerticalCurvedList"/>
    <dgm:cxn modelId="{FFBABB24-FCCF-4942-8EAB-19A78BDA61A1}" type="presParOf" srcId="{C304C9B7-CD84-054A-8068-570B2DAB234B}" destId="{4CD30B54-6DAD-BF45-9E0B-0BA8E2B2A9BA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D4DB79C-0AEC-F74A-8695-F15BDF3C494F}" type="doc">
      <dgm:prSet loTypeId="urn:microsoft.com/office/officeart/2005/8/layout/process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55018-A533-D84A-B68E-D7BC2D3042B3}">
      <dgm:prSet phldrT="[Text]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noProof="0" dirty="0">
              <a:latin typeface="Poppins" pitchFamily="2" charset="77"/>
              <a:cs typeface="Poppins" pitchFamily="2" charset="77"/>
            </a:rPr>
            <a:t>Análisis interno con </a:t>
          </a:r>
          <a:r>
            <a:rPr lang="es-PR" i="1" noProof="0" dirty="0" err="1">
              <a:latin typeface="Poppins" pitchFamily="2" charset="77"/>
              <a:cs typeface="Poppins" pitchFamily="2" charset="77"/>
            </a:rPr>
            <a:t>benchmarks</a:t>
          </a:r>
          <a:r>
            <a:rPr lang="es-PR" noProof="0" dirty="0">
              <a:latin typeface="Poppins" pitchFamily="2" charset="77"/>
              <a:cs typeface="Poppins" pitchFamily="2" charset="77"/>
            </a:rPr>
            <a:t> establecidos</a:t>
          </a:r>
        </a:p>
      </dgm:t>
    </dgm:pt>
    <dgm:pt modelId="{2EEEBCDC-DA69-7344-B213-E4B59D8E3CFF}" type="parTrans" cxnId="{CA083976-75B8-054F-8C80-452BE0E1D3EF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D3175FC0-1C3D-5446-B22F-14D17432D3AB}" type="sibTrans" cxnId="{CA083976-75B8-054F-8C80-452BE0E1D3EF}">
      <dgm:prSet/>
      <dgm:spPr/>
      <dgm:t>
        <a:bodyPr/>
        <a:lstStyle/>
        <a:p>
          <a:endParaRPr lang="es-PR" noProof="0" dirty="0">
            <a:latin typeface="Poppins" pitchFamily="2" charset="77"/>
            <a:cs typeface="Poppins" pitchFamily="2" charset="77"/>
          </a:endParaRPr>
        </a:p>
      </dgm:t>
    </dgm:pt>
    <dgm:pt modelId="{589E80B3-BBCA-0A41-BA30-7E704FBE524B}">
      <dgm:prSet phldrT="[Text]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noProof="0" dirty="0">
              <a:latin typeface="Poppins" pitchFamily="2" charset="77"/>
              <a:cs typeface="Poppins" pitchFamily="2" charset="77"/>
            </a:rPr>
            <a:t>Diagnóstico por tema</a:t>
          </a:r>
        </a:p>
      </dgm:t>
    </dgm:pt>
    <dgm:pt modelId="{ADB63F9F-2715-9943-B5D5-B827145446CE}" type="parTrans" cxnId="{0559778C-1743-D140-A44B-A5E16644D8F0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31AA4697-DCBE-FB46-886F-D66253E6DD27}" type="sibTrans" cxnId="{0559778C-1743-D140-A44B-A5E16644D8F0}">
      <dgm:prSet/>
      <dgm:spPr/>
      <dgm:t>
        <a:bodyPr/>
        <a:lstStyle/>
        <a:p>
          <a:endParaRPr lang="es-PR" noProof="0" dirty="0">
            <a:latin typeface="Poppins" pitchFamily="2" charset="77"/>
            <a:cs typeface="Poppins" pitchFamily="2" charset="77"/>
          </a:endParaRPr>
        </a:p>
      </dgm:t>
    </dgm:pt>
    <dgm:pt modelId="{C430EC64-5B68-944C-BC29-F8C7D9660778}">
      <dgm:prSet phldrT="[Text]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noProof="0" dirty="0">
              <a:latin typeface="Poppins" pitchFamily="2" charset="77"/>
              <a:cs typeface="Poppins" pitchFamily="2" charset="77"/>
            </a:rPr>
            <a:t>Identificación de fortalezas y áreas de necesidad</a:t>
          </a:r>
        </a:p>
      </dgm:t>
    </dgm:pt>
    <dgm:pt modelId="{96DEF3DC-3F8C-6B46-BC59-052FA931DED9}" type="parTrans" cxnId="{B1742C96-66CD-E840-B641-50694EAC2337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56DD830A-D27B-5248-ABF4-9372005DAEBC}" type="sibTrans" cxnId="{B1742C96-66CD-E840-B641-50694EAC2337}">
      <dgm:prSet/>
      <dgm:spPr/>
      <dgm:t>
        <a:bodyPr/>
        <a:lstStyle/>
        <a:p>
          <a:endParaRPr lang="es-PR" noProof="0" dirty="0">
            <a:latin typeface="Poppins" pitchFamily="2" charset="77"/>
            <a:cs typeface="Poppins" pitchFamily="2" charset="77"/>
          </a:endParaRPr>
        </a:p>
      </dgm:t>
    </dgm:pt>
    <dgm:pt modelId="{D89A0733-B308-5D46-BE4F-C50661B3850F}">
      <dgm:prSet phldrT="[Text]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noProof="0" dirty="0">
              <a:latin typeface="Poppins" pitchFamily="2" charset="77"/>
              <a:cs typeface="Poppins" pitchFamily="2" charset="77"/>
            </a:rPr>
            <a:t>Priorización de necesidades</a:t>
          </a:r>
        </a:p>
      </dgm:t>
    </dgm:pt>
    <dgm:pt modelId="{7E1BE5CD-F4B4-FB41-9B73-46247298B11A}" type="parTrans" cxnId="{6C140C57-023E-CB40-8E43-9E26E3ED001B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C9511EC9-F659-7C41-A9B8-16CE0891E88E}" type="sibTrans" cxnId="{6C140C57-023E-CB40-8E43-9E26E3ED001B}">
      <dgm:prSet/>
      <dgm:spPr/>
      <dgm:t>
        <a:bodyPr/>
        <a:lstStyle/>
        <a:p>
          <a:endParaRPr lang="es-PR" noProof="0" dirty="0">
            <a:latin typeface="Poppins" pitchFamily="2" charset="77"/>
            <a:cs typeface="Poppins" pitchFamily="2" charset="77"/>
          </a:endParaRPr>
        </a:p>
      </dgm:t>
    </dgm:pt>
    <dgm:pt modelId="{4FAEC6E0-D5A2-6C49-B996-C1A09AD5035F}">
      <dgm:prSet phldrT="[Text]"/>
      <dgm:spPr>
        <a:solidFill>
          <a:srgbClr val="1A2754"/>
        </a:solidFill>
      </dgm:spPr>
      <dgm:t>
        <a:bodyPr/>
        <a:lstStyle/>
        <a:p>
          <a:pPr>
            <a:buNone/>
          </a:pPr>
          <a:r>
            <a:rPr lang="es-PR" noProof="0" dirty="0">
              <a:latin typeface="Poppins" pitchFamily="2" charset="77"/>
              <a:cs typeface="Poppins" pitchFamily="2" charset="77"/>
            </a:rPr>
            <a:t>Selección de necesidad, causa y justificación* </a:t>
          </a:r>
        </a:p>
      </dgm:t>
    </dgm:pt>
    <dgm:pt modelId="{F94BFFFF-12C4-4C4C-8D27-F8C9C9E561BF}" type="parTrans" cxnId="{5A33FF34-F4FB-CC47-B962-1BAAF5650B51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5E074510-59C7-A449-9D17-A54ADA4F3ECE}" type="sibTrans" cxnId="{5A33FF34-F4FB-CC47-B962-1BAAF5650B51}">
      <dgm:prSet/>
      <dgm:spPr/>
      <dgm:t>
        <a:bodyPr/>
        <a:lstStyle/>
        <a:p>
          <a:endParaRPr lang="en-US">
            <a:latin typeface="Poppins" pitchFamily="2" charset="77"/>
            <a:cs typeface="Poppins" pitchFamily="2" charset="77"/>
          </a:endParaRPr>
        </a:p>
      </dgm:t>
    </dgm:pt>
    <dgm:pt modelId="{6649F495-3BD2-3940-A774-757E9C4C1AB8}" type="pres">
      <dgm:prSet presAssocID="{ED4DB79C-0AEC-F74A-8695-F15BDF3C494F}" presName="Name0" presStyleCnt="0">
        <dgm:presLayoutVars>
          <dgm:dir/>
          <dgm:resizeHandles val="exact"/>
        </dgm:presLayoutVars>
      </dgm:prSet>
      <dgm:spPr/>
    </dgm:pt>
    <dgm:pt modelId="{653DDF5F-D746-1343-858B-F9D06F6C2146}" type="pres">
      <dgm:prSet presAssocID="{47255018-A533-D84A-B68E-D7BC2D3042B3}" presName="node" presStyleLbl="node1" presStyleIdx="0" presStyleCnt="5">
        <dgm:presLayoutVars>
          <dgm:bulletEnabled val="1"/>
        </dgm:presLayoutVars>
      </dgm:prSet>
      <dgm:spPr/>
    </dgm:pt>
    <dgm:pt modelId="{86A8D5EB-85D3-0B44-B100-DA8C2F34026B}" type="pres">
      <dgm:prSet presAssocID="{D3175FC0-1C3D-5446-B22F-14D17432D3AB}" presName="sibTrans" presStyleLbl="sibTrans2D1" presStyleIdx="0" presStyleCnt="4"/>
      <dgm:spPr/>
    </dgm:pt>
    <dgm:pt modelId="{6A8C3CCF-4CE7-614D-AB5A-551E1127BB7E}" type="pres">
      <dgm:prSet presAssocID="{D3175FC0-1C3D-5446-B22F-14D17432D3AB}" presName="connectorText" presStyleLbl="sibTrans2D1" presStyleIdx="0" presStyleCnt="4"/>
      <dgm:spPr/>
    </dgm:pt>
    <dgm:pt modelId="{72DE449C-F217-9A48-8396-1B45E23DE9C9}" type="pres">
      <dgm:prSet presAssocID="{589E80B3-BBCA-0A41-BA30-7E704FBE524B}" presName="node" presStyleLbl="node1" presStyleIdx="1" presStyleCnt="5">
        <dgm:presLayoutVars>
          <dgm:bulletEnabled val="1"/>
        </dgm:presLayoutVars>
      </dgm:prSet>
      <dgm:spPr/>
    </dgm:pt>
    <dgm:pt modelId="{29433BD6-F792-3844-9402-ED764E27E2F2}" type="pres">
      <dgm:prSet presAssocID="{31AA4697-DCBE-FB46-886F-D66253E6DD27}" presName="sibTrans" presStyleLbl="sibTrans2D1" presStyleIdx="1" presStyleCnt="4"/>
      <dgm:spPr/>
    </dgm:pt>
    <dgm:pt modelId="{32C196EF-BCD8-294C-992A-8D05DA3D0EDF}" type="pres">
      <dgm:prSet presAssocID="{31AA4697-DCBE-FB46-886F-D66253E6DD27}" presName="connectorText" presStyleLbl="sibTrans2D1" presStyleIdx="1" presStyleCnt="4"/>
      <dgm:spPr/>
    </dgm:pt>
    <dgm:pt modelId="{9218E30A-7376-574D-9CE8-B884B41C9A2F}" type="pres">
      <dgm:prSet presAssocID="{C430EC64-5B68-944C-BC29-F8C7D9660778}" presName="node" presStyleLbl="node1" presStyleIdx="2" presStyleCnt="5">
        <dgm:presLayoutVars>
          <dgm:bulletEnabled val="1"/>
        </dgm:presLayoutVars>
      </dgm:prSet>
      <dgm:spPr/>
    </dgm:pt>
    <dgm:pt modelId="{339EEBDF-308E-4C4A-A104-15C25DF1E1D0}" type="pres">
      <dgm:prSet presAssocID="{56DD830A-D27B-5248-ABF4-9372005DAEBC}" presName="sibTrans" presStyleLbl="sibTrans2D1" presStyleIdx="2" presStyleCnt="4"/>
      <dgm:spPr/>
    </dgm:pt>
    <dgm:pt modelId="{242270E9-4F45-2B4C-8627-23416906A2AF}" type="pres">
      <dgm:prSet presAssocID="{56DD830A-D27B-5248-ABF4-9372005DAEBC}" presName="connectorText" presStyleLbl="sibTrans2D1" presStyleIdx="2" presStyleCnt="4"/>
      <dgm:spPr/>
    </dgm:pt>
    <dgm:pt modelId="{C4BC26A2-4D72-724A-983A-ABB15C11B476}" type="pres">
      <dgm:prSet presAssocID="{D89A0733-B308-5D46-BE4F-C50661B3850F}" presName="node" presStyleLbl="node1" presStyleIdx="3" presStyleCnt="5">
        <dgm:presLayoutVars>
          <dgm:bulletEnabled val="1"/>
        </dgm:presLayoutVars>
      </dgm:prSet>
      <dgm:spPr/>
    </dgm:pt>
    <dgm:pt modelId="{1F69E373-CB5A-A24B-8B1D-266DF57CBFCB}" type="pres">
      <dgm:prSet presAssocID="{C9511EC9-F659-7C41-A9B8-16CE0891E88E}" presName="sibTrans" presStyleLbl="sibTrans2D1" presStyleIdx="3" presStyleCnt="4"/>
      <dgm:spPr/>
    </dgm:pt>
    <dgm:pt modelId="{0A5B16ED-1828-1C4C-8E77-07E2CA617544}" type="pres">
      <dgm:prSet presAssocID="{C9511EC9-F659-7C41-A9B8-16CE0891E88E}" presName="connectorText" presStyleLbl="sibTrans2D1" presStyleIdx="3" presStyleCnt="4"/>
      <dgm:spPr/>
    </dgm:pt>
    <dgm:pt modelId="{8DBE5AFE-8366-D841-97F7-65FA2BE2B046}" type="pres">
      <dgm:prSet presAssocID="{4FAEC6E0-D5A2-6C49-B996-C1A09AD5035F}" presName="node" presStyleLbl="node1" presStyleIdx="4" presStyleCnt="5">
        <dgm:presLayoutVars>
          <dgm:bulletEnabled val="1"/>
        </dgm:presLayoutVars>
      </dgm:prSet>
      <dgm:spPr/>
    </dgm:pt>
  </dgm:ptLst>
  <dgm:cxnLst>
    <dgm:cxn modelId="{6ED4DD08-41F7-4942-9AE8-62FF391A34F4}" type="presOf" srcId="{589E80B3-BBCA-0A41-BA30-7E704FBE524B}" destId="{72DE449C-F217-9A48-8396-1B45E23DE9C9}" srcOrd="0" destOrd="0" presId="urn:microsoft.com/office/officeart/2005/8/layout/process1"/>
    <dgm:cxn modelId="{B6F4C82B-B91A-E749-91CC-391127449E51}" type="presOf" srcId="{47255018-A533-D84A-B68E-D7BC2D3042B3}" destId="{653DDF5F-D746-1343-858B-F9D06F6C2146}" srcOrd="0" destOrd="0" presId="urn:microsoft.com/office/officeart/2005/8/layout/process1"/>
    <dgm:cxn modelId="{29F9E62F-F0EC-C844-AF5D-A4E73CD14E87}" type="presOf" srcId="{D3175FC0-1C3D-5446-B22F-14D17432D3AB}" destId="{86A8D5EB-85D3-0B44-B100-DA8C2F34026B}" srcOrd="0" destOrd="0" presId="urn:microsoft.com/office/officeart/2005/8/layout/process1"/>
    <dgm:cxn modelId="{65F8AD31-0EC9-B549-98EB-BB9E8351A5B8}" type="presOf" srcId="{D3175FC0-1C3D-5446-B22F-14D17432D3AB}" destId="{6A8C3CCF-4CE7-614D-AB5A-551E1127BB7E}" srcOrd="1" destOrd="0" presId="urn:microsoft.com/office/officeart/2005/8/layout/process1"/>
    <dgm:cxn modelId="{ABA00D34-A085-974E-990F-E3C04A8964B9}" type="presOf" srcId="{C430EC64-5B68-944C-BC29-F8C7D9660778}" destId="{9218E30A-7376-574D-9CE8-B884B41C9A2F}" srcOrd="0" destOrd="0" presId="urn:microsoft.com/office/officeart/2005/8/layout/process1"/>
    <dgm:cxn modelId="{5A33FF34-F4FB-CC47-B962-1BAAF5650B51}" srcId="{ED4DB79C-0AEC-F74A-8695-F15BDF3C494F}" destId="{4FAEC6E0-D5A2-6C49-B996-C1A09AD5035F}" srcOrd="4" destOrd="0" parTransId="{F94BFFFF-12C4-4C4C-8D27-F8C9C9E561BF}" sibTransId="{5E074510-59C7-A449-9D17-A54ADA4F3ECE}"/>
    <dgm:cxn modelId="{8B99265F-A470-DA4D-AD18-5382C7262562}" type="presOf" srcId="{56DD830A-D27B-5248-ABF4-9372005DAEBC}" destId="{242270E9-4F45-2B4C-8627-23416906A2AF}" srcOrd="1" destOrd="0" presId="urn:microsoft.com/office/officeart/2005/8/layout/process1"/>
    <dgm:cxn modelId="{40DEA046-8505-754C-8465-FEA335EE847A}" type="presOf" srcId="{31AA4697-DCBE-FB46-886F-D66253E6DD27}" destId="{29433BD6-F792-3844-9402-ED764E27E2F2}" srcOrd="0" destOrd="0" presId="urn:microsoft.com/office/officeart/2005/8/layout/process1"/>
    <dgm:cxn modelId="{E4B0D54D-9A35-9746-97A9-FC639E36B23C}" type="presOf" srcId="{C9511EC9-F659-7C41-A9B8-16CE0891E88E}" destId="{1F69E373-CB5A-A24B-8B1D-266DF57CBFCB}" srcOrd="0" destOrd="0" presId="urn:microsoft.com/office/officeart/2005/8/layout/process1"/>
    <dgm:cxn modelId="{92D4AB4E-F7F5-1147-979A-1246CCBB35D4}" type="presOf" srcId="{4FAEC6E0-D5A2-6C49-B996-C1A09AD5035F}" destId="{8DBE5AFE-8366-D841-97F7-65FA2BE2B046}" srcOrd="0" destOrd="0" presId="urn:microsoft.com/office/officeart/2005/8/layout/process1"/>
    <dgm:cxn modelId="{91625275-B439-4C45-845C-85B984DA7F5B}" type="presOf" srcId="{D89A0733-B308-5D46-BE4F-C50661B3850F}" destId="{C4BC26A2-4D72-724A-983A-ABB15C11B476}" srcOrd="0" destOrd="0" presId="urn:microsoft.com/office/officeart/2005/8/layout/process1"/>
    <dgm:cxn modelId="{CA083976-75B8-054F-8C80-452BE0E1D3EF}" srcId="{ED4DB79C-0AEC-F74A-8695-F15BDF3C494F}" destId="{47255018-A533-D84A-B68E-D7BC2D3042B3}" srcOrd="0" destOrd="0" parTransId="{2EEEBCDC-DA69-7344-B213-E4B59D8E3CFF}" sibTransId="{D3175FC0-1C3D-5446-B22F-14D17432D3AB}"/>
    <dgm:cxn modelId="{6C140C57-023E-CB40-8E43-9E26E3ED001B}" srcId="{ED4DB79C-0AEC-F74A-8695-F15BDF3C494F}" destId="{D89A0733-B308-5D46-BE4F-C50661B3850F}" srcOrd="3" destOrd="0" parTransId="{7E1BE5CD-F4B4-FB41-9B73-46247298B11A}" sibTransId="{C9511EC9-F659-7C41-A9B8-16CE0891E88E}"/>
    <dgm:cxn modelId="{0559778C-1743-D140-A44B-A5E16644D8F0}" srcId="{ED4DB79C-0AEC-F74A-8695-F15BDF3C494F}" destId="{589E80B3-BBCA-0A41-BA30-7E704FBE524B}" srcOrd="1" destOrd="0" parTransId="{ADB63F9F-2715-9943-B5D5-B827145446CE}" sibTransId="{31AA4697-DCBE-FB46-886F-D66253E6DD27}"/>
    <dgm:cxn modelId="{B1742C96-66CD-E840-B641-50694EAC2337}" srcId="{ED4DB79C-0AEC-F74A-8695-F15BDF3C494F}" destId="{C430EC64-5B68-944C-BC29-F8C7D9660778}" srcOrd="2" destOrd="0" parTransId="{96DEF3DC-3F8C-6B46-BC59-052FA931DED9}" sibTransId="{56DD830A-D27B-5248-ABF4-9372005DAEBC}"/>
    <dgm:cxn modelId="{B446209E-E804-4445-B7A5-5CD5F716BC96}" type="presOf" srcId="{C9511EC9-F659-7C41-A9B8-16CE0891E88E}" destId="{0A5B16ED-1828-1C4C-8E77-07E2CA617544}" srcOrd="1" destOrd="0" presId="urn:microsoft.com/office/officeart/2005/8/layout/process1"/>
    <dgm:cxn modelId="{5B42B3B2-9E2F-D94C-AFEB-84C97A7B3DB1}" type="presOf" srcId="{ED4DB79C-0AEC-F74A-8695-F15BDF3C494F}" destId="{6649F495-3BD2-3940-A774-757E9C4C1AB8}" srcOrd="0" destOrd="0" presId="urn:microsoft.com/office/officeart/2005/8/layout/process1"/>
    <dgm:cxn modelId="{458F1FC9-F951-3349-9F38-0B7E83F9F94A}" type="presOf" srcId="{31AA4697-DCBE-FB46-886F-D66253E6DD27}" destId="{32C196EF-BCD8-294C-992A-8D05DA3D0EDF}" srcOrd="1" destOrd="0" presId="urn:microsoft.com/office/officeart/2005/8/layout/process1"/>
    <dgm:cxn modelId="{9E1988F0-F82B-5F4C-A4ED-C79305E3B76D}" type="presOf" srcId="{56DD830A-D27B-5248-ABF4-9372005DAEBC}" destId="{339EEBDF-308E-4C4A-A104-15C25DF1E1D0}" srcOrd="0" destOrd="0" presId="urn:microsoft.com/office/officeart/2005/8/layout/process1"/>
    <dgm:cxn modelId="{40068D91-F913-1949-9CAD-3AF2E6C8EB71}" type="presParOf" srcId="{6649F495-3BD2-3940-A774-757E9C4C1AB8}" destId="{653DDF5F-D746-1343-858B-F9D06F6C2146}" srcOrd="0" destOrd="0" presId="urn:microsoft.com/office/officeart/2005/8/layout/process1"/>
    <dgm:cxn modelId="{564F3B35-8F3B-FC4B-BDF9-90EA3A1B4975}" type="presParOf" srcId="{6649F495-3BD2-3940-A774-757E9C4C1AB8}" destId="{86A8D5EB-85D3-0B44-B100-DA8C2F34026B}" srcOrd="1" destOrd="0" presId="urn:microsoft.com/office/officeart/2005/8/layout/process1"/>
    <dgm:cxn modelId="{888B98CA-A412-C84D-98F7-7691D48B87CD}" type="presParOf" srcId="{86A8D5EB-85D3-0B44-B100-DA8C2F34026B}" destId="{6A8C3CCF-4CE7-614D-AB5A-551E1127BB7E}" srcOrd="0" destOrd="0" presId="urn:microsoft.com/office/officeart/2005/8/layout/process1"/>
    <dgm:cxn modelId="{3C1BA27F-2C58-6645-9E18-2B2DCB5E578B}" type="presParOf" srcId="{6649F495-3BD2-3940-A774-757E9C4C1AB8}" destId="{72DE449C-F217-9A48-8396-1B45E23DE9C9}" srcOrd="2" destOrd="0" presId="urn:microsoft.com/office/officeart/2005/8/layout/process1"/>
    <dgm:cxn modelId="{F5DC22D6-2A91-4041-8BEA-75ED9F479CB3}" type="presParOf" srcId="{6649F495-3BD2-3940-A774-757E9C4C1AB8}" destId="{29433BD6-F792-3844-9402-ED764E27E2F2}" srcOrd="3" destOrd="0" presId="urn:microsoft.com/office/officeart/2005/8/layout/process1"/>
    <dgm:cxn modelId="{20C56BD4-C630-6D4F-B03A-9946B3461458}" type="presParOf" srcId="{29433BD6-F792-3844-9402-ED764E27E2F2}" destId="{32C196EF-BCD8-294C-992A-8D05DA3D0EDF}" srcOrd="0" destOrd="0" presId="urn:microsoft.com/office/officeart/2005/8/layout/process1"/>
    <dgm:cxn modelId="{D9133110-F0F9-2145-BC00-9F5AFFDA06E4}" type="presParOf" srcId="{6649F495-3BD2-3940-A774-757E9C4C1AB8}" destId="{9218E30A-7376-574D-9CE8-B884B41C9A2F}" srcOrd="4" destOrd="0" presId="urn:microsoft.com/office/officeart/2005/8/layout/process1"/>
    <dgm:cxn modelId="{46BDF641-DF7E-F146-924E-9EE7DC598D1E}" type="presParOf" srcId="{6649F495-3BD2-3940-A774-757E9C4C1AB8}" destId="{339EEBDF-308E-4C4A-A104-15C25DF1E1D0}" srcOrd="5" destOrd="0" presId="urn:microsoft.com/office/officeart/2005/8/layout/process1"/>
    <dgm:cxn modelId="{9846968D-0E6D-4448-B0BB-358EA226804F}" type="presParOf" srcId="{339EEBDF-308E-4C4A-A104-15C25DF1E1D0}" destId="{242270E9-4F45-2B4C-8627-23416906A2AF}" srcOrd="0" destOrd="0" presId="urn:microsoft.com/office/officeart/2005/8/layout/process1"/>
    <dgm:cxn modelId="{B4AF5A83-4D1D-4B44-BBFD-699AEF503577}" type="presParOf" srcId="{6649F495-3BD2-3940-A774-757E9C4C1AB8}" destId="{C4BC26A2-4D72-724A-983A-ABB15C11B476}" srcOrd="6" destOrd="0" presId="urn:microsoft.com/office/officeart/2005/8/layout/process1"/>
    <dgm:cxn modelId="{03E55CBA-FEDE-F44B-9984-51E078EC3455}" type="presParOf" srcId="{6649F495-3BD2-3940-A774-757E9C4C1AB8}" destId="{1F69E373-CB5A-A24B-8B1D-266DF57CBFCB}" srcOrd="7" destOrd="0" presId="urn:microsoft.com/office/officeart/2005/8/layout/process1"/>
    <dgm:cxn modelId="{7003F628-B461-B343-B96F-09500E1E100B}" type="presParOf" srcId="{1F69E373-CB5A-A24B-8B1D-266DF57CBFCB}" destId="{0A5B16ED-1828-1C4C-8E77-07E2CA617544}" srcOrd="0" destOrd="0" presId="urn:microsoft.com/office/officeart/2005/8/layout/process1"/>
    <dgm:cxn modelId="{D0C72179-5FA3-F349-814F-A7D805447D13}" type="presParOf" srcId="{6649F495-3BD2-3940-A774-757E9C4C1AB8}" destId="{8DBE5AFE-8366-D841-97F7-65FA2BE2B04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E8CA0E5-AB22-8F4E-9C33-3FF5A40B0517}" type="doc">
      <dgm:prSet loTypeId="urn:microsoft.com/office/officeart/2005/8/layout/process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0A5231-4738-F94E-B817-0996EE3F04AD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2400" b="1" noProof="0" dirty="0"/>
            <a:t>Alineación</a:t>
          </a:r>
          <a:endParaRPr lang="es-PR" sz="2400" noProof="0" dirty="0"/>
        </a:p>
      </dgm:t>
    </dgm:pt>
    <dgm:pt modelId="{D063F27A-0629-374A-BC05-F767A88583E2}" type="parTrans" cxnId="{ABABB7CD-B5A1-6641-A0E9-E791A43D7D9A}">
      <dgm:prSet/>
      <dgm:spPr/>
      <dgm:t>
        <a:bodyPr/>
        <a:lstStyle/>
        <a:p>
          <a:endParaRPr lang="en-US" sz="2000"/>
        </a:p>
      </dgm:t>
    </dgm:pt>
    <dgm:pt modelId="{9E8B1FDB-DE27-D34B-BB5A-45BB0A3C15D0}" type="sibTrans" cxnId="{ABABB7CD-B5A1-6641-A0E9-E791A43D7D9A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PR" sz="2000" noProof="0" dirty="0"/>
        </a:p>
      </dgm:t>
    </dgm:pt>
    <dgm:pt modelId="{8EDB3014-10C3-9540-95C5-2A608F660CE1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2400" b="1" noProof="0" dirty="0">
              <a:latin typeface="Poppins" panose="00000500000000000000" pitchFamily="2" charset="0"/>
              <a:cs typeface="Poppins" panose="00000500000000000000" pitchFamily="2" charset="0"/>
            </a:rPr>
            <a:t> Diseño de la actividad</a:t>
          </a:r>
          <a:endParaRPr lang="es-PR" sz="240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8C036210-C6C6-8943-9E3C-7982A77643D3}" type="parTrans" cxnId="{F6FA951A-F015-4945-ABEE-7FA501759055}">
      <dgm:prSet/>
      <dgm:spPr/>
      <dgm:t>
        <a:bodyPr/>
        <a:lstStyle/>
        <a:p>
          <a:endParaRPr lang="en-US"/>
        </a:p>
      </dgm:t>
    </dgm:pt>
    <dgm:pt modelId="{DCF66D17-07FD-CF4E-A859-16566A2FA71C}" type="sibTrans" cxnId="{F6FA951A-F015-4945-ABEE-7FA501759055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PR" noProof="0" dirty="0"/>
        </a:p>
        <a:p>
          <a:endParaRPr lang="es-PR" noProof="0" dirty="0"/>
        </a:p>
      </dgm:t>
    </dgm:pt>
    <dgm:pt modelId="{77E9B7EF-4BA7-B448-8BEF-36722359359B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2400" b="1" noProof="0" dirty="0"/>
            <a:t> </a:t>
          </a:r>
          <a:r>
            <a:rPr lang="es-PR" sz="2400" b="1" noProof="0" dirty="0">
              <a:latin typeface="Poppins" panose="00000500000000000000" pitchFamily="2" charset="0"/>
              <a:cs typeface="Poppins" panose="00000500000000000000" pitchFamily="2" charset="0"/>
            </a:rPr>
            <a:t>Ejecución</a:t>
          </a:r>
          <a:endParaRPr lang="es-PR" sz="240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04354D2E-7F70-5B47-9A0B-2AA58983945D}" type="parTrans" cxnId="{996B7F9C-DB84-EE4B-8E85-5827E15A8B30}">
      <dgm:prSet/>
      <dgm:spPr/>
      <dgm:t>
        <a:bodyPr/>
        <a:lstStyle/>
        <a:p>
          <a:endParaRPr lang="en-US"/>
        </a:p>
      </dgm:t>
    </dgm:pt>
    <dgm:pt modelId="{CC5A3E01-40C5-2147-A276-24549661DD21}" type="sibTrans" cxnId="{996B7F9C-DB84-EE4B-8E85-5827E15A8B30}">
      <dgm:prSet/>
      <dgm:spPr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PR" noProof="0" dirty="0"/>
        </a:p>
        <a:p>
          <a:endParaRPr lang="es-PR" noProof="0" dirty="0"/>
        </a:p>
      </dgm:t>
    </dgm:pt>
    <dgm:pt modelId="{7EC752E2-1AC0-8B43-A4FB-E330A2CFA312}">
      <dgm:prSet phldrT="[Text]" custT="1"/>
      <dgm:spPr>
        <a:solidFill>
          <a:srgbClr val="1A2754"/>
        </a:solidFill>
      </dgm:spPr>
      <dgm:t>
        <a:bodyPr/>
        <a:lstStyle/>
        <a:p>
          <a:r>
            <a:rPr lang="es-PR" sz="2400" b="1" noProof="0" dirty="0">
              <a:latin typeface="Poppins" panose="00000500000000000000" pitchFamily="2" charset="0"/>
              <a:cs typeface="Poppins" panose="00000500000000000000" pitchFamily="2" charset="0"/>
            </a:rPr>
            <a:t>Medición</a:t>
          </a:r>
          <a:endParaRPr lang="es-PR" sz="2400" noProof="0" dirty="0"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E1BCE9A2-F5BC-8846-84A8-75D981F7EA10}" type="parTrans" cxnId="{AB8FADC2-A6DA-5442-89E1-4AF9D6061395}">
      <dgm:prSet/>
      <dgm:spPr/>
      <dgm:t>
        <a:bodyPr/>
        <a:lstStyle/>
        <a:p>
          <a:endParaRPr lang="en-US"/>
        </a:p>
      </dgm:t>
    </dgm:pt>
    <dgm:pt modelId="{EFC66859-DA07-D64F-B679-B50A3605FE00}" type="sibTrans" cxnId="{AB8FADC2-A6DA-5442-89E1-4AF9D6061395}">
      <dgm:prSet/>
      <dgm:spPr/>
      <dgm:t>
        <a:bodyPr/>
        <a:lstStyle/>
        <a:p>
          <a:endParaRPr lang="en-US"/>
        </a:p>
      </dgm:t>
    </dgm:pt>
    <dgm:pt modelId="{AC6BD30D-98F4-6746-9151-DF3C97FC316D}" type="pres">
      <dgm:prSet presAssocID="{EE8CA0E5-AB22-8F4E-9C33-3FF5A40B0517}" presName="Name0" presStyleCnt="0">
        <dgm:presLayoutVars>
          <dgm:dir/>
          <dgm:resizeHandles val="exact"/>
        </dgm:presLayoutVars>
      </dgm:prSet>
      <dgm:spPr/>
    </dgm:pt>
    <dgm:pt modelId="{F9609820-0561-AF4E-AE72-4A1643AF683E}" type="pres">
      <dgm:prSet presAssocID="{C80A5231-4738-F94E-B817-0996EE3F04AD}" presName="node" presStyleLbl="node1" presStyleIdx="0" presStyleCnt="4">
        <dgm:presLayoutVars>
          <dgm:bulletEnabled val="1"/>
        </dgm:presLayoutVars>
      </dgm:prSet>
      <dgm:spPr/>
    </dgm:pt>
    <dgm:pt modelId="{CBBAA977-FCA7-5C46-9888-FEDF7650F9C3}" type="pres">
      <dgm:prSet presAssocID="{9E8B1FDB-DE27-D34B-BB5A-45BB0A3C15D0}" presName="sibTrans" presStyleLbl="sibTrans2D1" presStyleIdx="0" presStyleCnt="3"/>
      <dgm:spPr/>
    </dgm:pt>
    <dgm:pt modelId="{C0DF3AB0-7278-1443-8347-D92E2AF707C0}" type="pres">
      <dgm:prSet presAssocID="{9E8B1FDB-DE27-D34B-BB5A-45BB0A3C15D0}" presName="connectorText" presStyleLbl="sibTrans2D1" presStyleIdx="0" presStyleCnt="3"/>
      <dgm:spPr/>
    </dgm:pt>
    <dgm:pt modelId="{5D998D80-80EE-024B-AD44-DD907D3A31E7}" type="pres">
      <dgm:prSet presAssocID="{8EDB3014-10C3-9540-95C5-2A608F660CE1}" presName="node" presStyleLbl="node1" presStyleIdx="1" presStyleCnt="4">
        <dgm:presLayoutVars>
          <dgm:bulletEnabled val="1"/>
        </dgm:presLayoutVars>
      </dgm:prSet>
      <dgm:spPr/>
    </dgm:pt>
    <dgm:pt modelId="{28E8CF7F-629D-1341-9A6E-4790229C55B6}" type="pres">
      <dgm:prSet presAssocID="{DCF66D17-07FD-CF4E-A859-16566A2FA71C}" presName="sibTrans" presStyleLbl="sibTrans2D1" presStyleIdx="1" presStyleCnt="3"/>
      <dgm:spPr/>
    </dgm:pt>
    <dgm:pt modelId="{42896101-F7B4-B743-9BAB-19E789C2A2A3}" type="pres">
      <dgm:prSet presAssocID="{DCF66D17-07FD-CF4E-A859-16566A2FA71C}" presName="connectorText" presStyleLbl="sibTrans2D1" presStyleIdx="1" presStyleCnt="3"/>
      <dgm:spPr/>
    </dgm:pt>
    <dgm:pt modelId="{26C4A9B6-1169-5C42-B424-79EEA4884C04}" type="pres">
      <dgm:prSet presAssocID="{77E9B7EF-4BA7-B448-8BEF-36722359359B}" presName="node" presStyleLbl="node1" presStyleIdx="2" presStyleCnt="4">
        <dgm:presLayoutVars>
          <dgm:bulletEnabled val="1"/>
        </dgm:presLayoutVars>
      </dgm:prSet>
      <dgm:spPr/>
    </dgm:pt>
    <dgm:pt modelId="{5560A456-DE9D-8B40-A68D-7F5BA7AD85E8}" type="pres">
      <dgm:prSet presAssocID="{CC5A3E01-40C5-2147-A276-24549661DD21}" presName="sibTrans" presStyleLbl="sibTrans2D1" presStyleIdx="2" presStyleCnt="3"/>
      <dgm:spPr/>
    </dgm:pt>
    <dgm:pt modelId="{E2101C02-D64B-E34C-8678-B3E687DA293E}" type="pres">
      <dgm:prSet presAssocID="{CC5A3E01-40C5-2147-A276-24549661DD21}" presName="connectorText" presStyleLbl="sibTrans2D1" presStyleIdx="2" presStyleCnt="3"/>
      <dgm:spPr/>
    </dgm:pt>
    <dgm:pt modelId="{F44BC02B-17BB-164B-9578-CFF639ECCA2D}" type="pres">
      <dgm:prSet presAssocID="{7EC752E2-1AC0-8B43-A4FB-E330A2CFA312}" presName="node" presStyleLbl="node1" presStyleIdx="3" presStyleCnt="4">
        <dgm:presLayoutVars>
          <dgm:bulletEnabled val="1"/>
        </dgm:presLayoutVars>
      </dgm:prSet>
      <dgm:spPr/>
    </dgm:pt>
  </dgm:ptLst>
  <dgm:cxnLst>
    <dgm:cxn modelId="{CB728D0B-1891-E048-AC71-05A92CE02731}" type="presOf" srcId="{EE8CA0E5-AB22-8F4E-9C33-3FF5A40B0517}" destId="{AC6BD30D-98F4-6746-9151-DF3C97FC316D}" srcOrd="0" destOrd="0" presId="urn:microsoft.com/office/officeart/2005/8/layout/process1"/>
    <dgm:cxn modelId="{F6FA951A-F015-4945-ABEE-7FA501759055}" srcId="{EE8CA0E5-AB22-8F4E-9C33-3FF5A40B0517}" destId="{8EDB3014-10C3-9540-95C5-2A608F660CE1}" srcOrd="1" destOrd="0" parTransId="{8C036210-C6C6-8943-9E3C-7982A77643D3}" sibTransId="{DCF66D17-07FD-CF4E-A859-16566A2FA71C}"/>
    <dgm:cxn modelId="{BBB19525-F2F3-7E41-84A4-E880B6BEAC10}" type="presOf" srcId="{DCF66D17-07FD-CF4E-A859-16566A2FA71C}" destId="{42896101-F7B4-B743-9BAB-19E789C2A2A3}" srcOrd="1" destOrd="0" presId="urn:microsoft.com/office/officeart/2005/8/layout/process1"/>
    <dgm:cxn modelId="{9546ED36-36FF-A74F-B083-B56B20DE912E}" type="presOf" srcId="{DCF66D17-07FD-CF4E-A859-16566A2FA71C}" destId="{28E8CF7F-629D-1341-9A6E-4790229C55B6}" srcOrd="0" destOrd="0" presId="urn:microsoft.com/office/officeart/2005/8/layout/process1"/>
    <dgm:cxn modelId="{0882A03A-C1EC-B740-9B82-8DDABE75E276}" type="presOf" srcId="{9E8B1FDB-DE27-D34B-BB5A-45BB0A3C15D0}" destId="{C0DF3AB0-7278-1443-8347-D92E2AF707C0}" srcOrd="1" destOrd="0" presId="urn:microsoft.com/office/officeart/2005/8/layout/process1"/>
    <dgm:cxn modelId="{23D47384-1DCF-0E40-9BEC-DD1F57BF5F21}" type="presOf" srcId="{9E8B1FDB-DE27-D34B-BB5A-45BB0A3C15D0}" destId="{CBBAA977-FCA7-5C46-9888-FEDF7650F9C3}" srcOrd="0" destOrd="0" presId="urn:microsoft.com/office/officeart/2005/8/layout/process1"/>
    <dgm:cxn modelId="{78812389-508D-8541-8933-A491E533CF27}" type="presOf" srcId="{CC5A3E01-40C5-2147-A276-24549661DD21}" destId="{E2101C02-D64B-E34C-8678-B3E687DA293E}" srcOrd="1" destOrd="0" presId="urn:microsoft.com/office/officeart/2005/8/layout/process1"/>
    <dgm:cxn modelId="{DD151C8D-2D28-1D42-B778-6EE8A17C1D9F}" type="presOf" srcId="{C80A5231-4738-F94E-B817-0996EE3F04AD}" destId="{F9609820-0561-AF4E-AE72-4A1643AF683E}" srcOrd="0" destOrd="0" presId="urn:microsoft.com/office/officeart/2005/8/layout/process1"/>
    <dgm:cxn modelId="{996B7F9C-DB84-EE4B-8E85-5827E15A8B30}" srcId="{EE8CA0E5-AB22-8F4E-9C33-3FF5A40B0517}" destId="{77E9B7EF-4BA7-B448-8BEF-36722359359B}" srcOrd="2" destOrd="0" parTransId="{04354D2E-7F70-5B47-9A0B-2AA58983945D}" sibTransId="{CC5A3E01-40C5-2147-A276-24549661DD21}"/>
    <dgm:cxn modelId="{3D70E5AB-5187-864F-8E7C-ABD5253B949B}" type="presOf" srcId="{CC5A3E01-40C5-2147-A276-24549661DD21}" destId="{5560A456-DE9D-8B40-A68D-7F5BA7AD85E8}" srcOrd="0" destOrd="0" presId="urn:microsoft.com/office/officeart/2005/8/layout/process1"/>
    <dgm:cxn modelId="{A1732FBF-B155-BD45-B754-0C818DF65F62}" type="presOf" srcId="{8EDB3014-10C3-9540-95C5-2A608F660CE1}" destId="{5D998D80-80EE-024B-AD44-DD907D3A31E7}" srcOrd="0" destOrd="0" presId="urn:microsoft.com/office/officeart/2005/8/layout/process1"/>
    <dgm:cxn modelId="{AB8FADC2-A6DA-5442-89E1-4AF9D6061395}" srcId="{EE8CA0E5-AB22-8F4E-9C33-3FF5A40B0517}" destId="{7EC752E2-1AC0-8B43-A4FB-E330A2CFA312}" srcOrd="3" destOrd="0" parTransId="{E1BCE9A2-F5BC-8846-84A8-75D981F7EA10}" sibTransId="{EFC66859-DA07-D64F-B679-B50A3605FE00}"/>
    <dgm:cxn modelId="{ABABB7CD-B5A1-6641-A0E9-E791A43D7D9A}" srcId="{EE8CA0E5-AB22-8F4E-9C33-3FF5A40B0517}" destId="{C80A5231-4738-F94E-B817-0996EE3F04AD}" srcOrd="0" destOrd="0" parTransId="{D063F27A-0629-374A-BC05-F767A88583E2}" sibTransId="{9E8B1FDB-DE27-D34B-BB5A-45BB0A3C15D0}"/>
    <dgm:cxn modelId="{3D6079D9-A7E0-A64A-9EDF-A336A9CC5ADB}" type="presOf" srcId="{7EC752E2-1AC0-8B43-A4FB-E330A2CFA312}" destId="{F44BC02B-17BB-164B-9578-CFF639ECCA2D}" srcOrd="0" destOrd="0" presId="urn:microsoft.com/office/officeart/2005/8/layout/process1"/>
    <dgm:cxn modelId="{B740F0EF-A817-3547-9899-014BF2E37E7F}" type="presOf" srcId="{77E9B7EF-4BA7-B448-8BEF-36722359359B}" destId="{26C4A9B6-1169-5C42-B424-79EEA4884C04}" srcOrd="0" destOrd="0" presId="urn:microsoft.com/office/officeart/2005/8/layout/process1"/>
    <dgm:cxn modelId="{47066A83-AE4A-7A41-8E29-EF9F74616313}" type="presParOf" srcId="{AC6BD30D-98F4-6746-9151-DF3C97FC316D}" destId="{F9609820-0561-AF4E-AE72-4A1643AF683E}" srcOrd="0" destOrd="0" presId="urn:microsoft.com/office/officeart/2005/8/layout/process1"/>
    <dgm:cxn modelId="{00672B6F-3C10-A84C-A47D-3157F10A1D74}" type="presParOf" srcId="{AC6BD30D-98F4-6746-9151-DF3C97FC316D}" destId="{CBBAA977-FCA7-5C46-9888-FEDF7650F9C3}" srcOrd="1" destOrd="0" presId="urn:microsoft.com/office/officeart/2005/8/layout/process1"/>
    <dgm:cxn modelId="{B7E2DAD7-C896-3748-9C6C-72B662B31C44}" type="presParOf" srcId="{CBBAA977-FCA7-5C46-9888-FEDF7650F9C3}" destId="{C0DF3AB0-7278-1443-8347-D92E2AF707C0}" srcOrd="0" destOrd="0" presId="urn:microsoft.com/office/officeart/2005/8/layout/process1"/>
    <dgm:cxn modelId="{0F1C7443-C7F6-4842-8B4F-3358D9DB094D}" type="presParOf" srcId="{AC6BD30D-98F4-6746-9151-DF3C97FC316D}" destId="{5D998D80-80EE-024B-AD44-DD907D3A31E7}" srcOrd="2" destOrd="0" presId="urn:microsoft.com/office/officeart/2005/8/layout/process1"/>
    <dgm:cxn modelId="{25E19B4E-5D6C-DA45-B554-1DF0F415EAE7}" type="presParOf" srcId="{AC6BD30D-98F4-6746-9151-DF3C97FC316D}" destId="{28E8CF7F-629D-1341-9A6E-4790229C55B6}" srcOrd="3" destOrd="0" presId="urn:microsoft.com/office/officeart/2005/8/layout/process1"/>
    <dgm:cxn modelId="{8ED069AD-31D1-C340-BDAE-110D3698A5A3}" type="presParOf" srcId="{28E8CF7F-629D-1341-9A6E-4790229C55B6}" destId="{42896101-F7B4-B743-9BAB-19E789C2A2A3}" srcOrd="0" destOrd="0" presId="urn:microsoft.com/office/officeart/2005/8/layout/process1"/>
    <dgm:cxn modelId="{C65C0D6F-30EF-F642-B4F3-8F8ED8C39C59}" type="presParOf" srcId="{AC6BD30D-98F4-6746-9151-DF3C97FC316D}" destId="{26C4A9B6-1169-5C42-B424-79EEA4884C04}" srcOrd="4" destOrd="0" presId="urn:microsoft.com/office/officeart/2005/8/layout/process1"/>
    <dgm:cxn modelId="{4C475293-6A60-8D44-93F4-3478E91382D5}" type="presParOf" srcId="{AC6BD30D-98F4-6746-9151-DF3C97FC316D}" destId="{5560A456-DE9D-8B40-A68D-7F5BA7AD85E8}" srcOrd="5" destOrd="0" presId="urn:microsoft.com/office/officeart/2005/8/layout/process1"/>
    <dgm:cxn modelId="{D4804120-D33A-1040-83B3-DA441209ACAA}" type="presParOf" srcId="{5560A456-DE9D-8B40-A68D-7F5BA7AD85E8}" destId="{E2101C02-D64B-E34C-8678-B3E687DA293E}" srcOrd="0" destOrd="0" presId="urn:microsoft.com/office/officeart/2005/8/layout/process1"/>
    <dgm:cxn modelId="{1810BEE6-E75A-B242-A72C-AE0EFE86DDFD}" type="presParOf" srcId="{AC6BD30D-98F4-6746-9151-DF3C97FC316D}" destId="{F44BC02B-17BB-164B-9578-CFF639ECCA2D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EC36-3ED9-2B41-BF10-18D064300B0D}">
      <dsp:nvSpPr>
        <dsp:cNvPr id="0" name=""/>
        <dsp:cNvSpPr/>
      </dsp:nvSpPr>
      <dsp:spPr>
        <a:xfrm>
          <a:off x="3333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Fortalecer la planificación escolar del DEE 2026-2027 mediante un enfoque holístico,  basado en datos, cumplimiento y toma de decisiones. </a:t>
          </a:r>
        </a:p>
      </dsp:txBody>
      <dsp:txXfrm>
        <a:off x="3333" y="183751"/>
        <a:ext cx="2644476" cy="1586685"/>
      </dsp:txXfrm>
    </dsp:sp>
    <dsp:sp modelId="{7F129B31-73AF-D743-9948-6709EC674F19}">
      <dsp:nvSpPr>
        <dsp:cNvPr id="0" name=""/>
        <dsp:cNvSpPr/>
      </dsp:nvSpPr>
      <dsp:spPr>
        <a:xfrm>
          <a:off x="2912257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Reconocer la estructura del DEE 2026-2027, incluyendo sus secciones y componentes requeridos.</a:t>
          </a:r>
        </a:p>
      </dsp:txBody>
      <dsp:txXfrm>
        <a:off x="2912257" y="183751"/>
        <a:ext cx="2644476" cy="1586685"/>
      </dsp:txXfrm>
    </dsp:sp>
    <dsp:sp modelId="{F8895B80-7A54-D043-8BE5-FB5FEFF7CCA3}">
      <dsp:nvSpPr>
        <dsp:cNvPr id="0" name=""/>
        <dsp:cNvSpPr/>
      </dsp:nvSpPr>
      <dsp:spPr>
        <a:xfrm>
          <a:off x="5821180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 Integrar los resultados de Clima Escolar y el Estudio Comprensivo de Necesidades conforme a ESSA, Título I, Sec. 1114. </a:t>
          </a:r>
        </a:p>
      </dsp:txBody>
      <dsp:txXfrm>
        <a:off x="5821180" y="183751"/>
        <a:ext cx="2644476" cy="1586685"/>
      </dsp:txXfrm>
    </dsp:sp>
    <dsp:sp modelId="{D5BEAAD4-2B6C-F042-920B-1AA0FE74B819}">
      <dsp:nvSpPr>
        <dsp:cNvPr id="0" name=""/>
        <dsp:cNvSpPr/>
      </dsp:nvSpPr>
      <dsp:spPr>
        <a:xfrm>
          <a:off x="8730104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Utilizar datos disponibles y herramientas de IA para apoyar el análisis, los </a:t>
          </a:r>
          <a:r>
            <a:rPr lang="es-PR" sz="1400" b="0" i="1" kern="1200" noProof="0" dirty="0" err="1">
              <a:latin typeface="Poppins" panose="00000500000000000000" pitchFamily="2" charset="0"/>
              <a:cs typeface="Poppins" panose="00000500000000000000" pitchFamily="2" charset="0"/>
            </a:rPr>
            <a:t>benchmarks</a:t>
          </a: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 y la priorización de necesidades. </a:t>
          </a:r>
        </a:p>
      </dsp:txBody>
      <dsp:txXfrm>
        <a:off x="8730104" y="183751"/>
        <a:ext cx="2644476" cy="1586685"/>
      </dsp:txXfrm>
    </dsp:sp>
    <dsp:sp modelId="{F41AEF5D-DF25-B14E-AC79-C0DF7EF7FDC0}">
      <dsp:nvSpPr>
        <dsp:cNvPr id="0" name=""/>
        <dsp:cNvSpPr/>
      </dsp:nvSpPr>
      <dsp:spPr>
        <a:xfrm>
          <a:off x="1457795" y="2034884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Orientar sobre los cambios en el Estudio de Necesidades,  el Plan de Acción y Presupuesto. </a:t>
          </a:r>
        </a:p>
      </dsp:txBody>
      <dsp:txXfrm>
        <a:off x="1457795" y="2034884"/>
        <a:ext cx="2644476" cy="1586685"/>
      </dsp:txXfrm>
    </dsp:sp>
    <dsp:sp modelId="{98DE69CA-5D7B-DB4C-BB64-5EC882408936}">
      <dsp:nvSpPr>
        <dsp:cNvPr id="0" name=""/>
        <dsp:cNvSpPr/>
      </dsp:nvSpPr>
      <dsp:spPr>
        <a:xfrm>
          <a:off x="4366718" y="2034884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Reforzar la priorización como guía para apoyar la toma de decisiones del director escolar.</a:t>
          </a:r>
        </a:p>
      </dsp:txBody>
      <dsp:txXfrm>
        <a:off x="4366718" y="2034884"/>
        <a:ext cx="2644476" cy="1586685"/>
      </dsp:txXfrm>
    </dsp:sp>
    <dsp:sp modelId="{797503E2-7212-A743-8240-0C7DD16F2C10}">
      <dsp:nvSpPr>
        <dsp:cNvPr id="0" name=""/>
        <dsp:cNvSpPr/>
      </dsp:nvSpPr>
      <dsp:spPr>
        <a:xfrm>
          <a:off x="7275642" y="2034884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Aclarar el proceso de aprobación del DEE, promoviendo consistencia, alineación programática, uso adecuado de fondos y cumplimiento.</a:t>
          </a:r>
        </a:p>
      </dsp:txBody>
      <dsp:txXfrm>
        <a:off x="7275642" y="2034884"/>
        <a:ext cx="2644476" cy="15866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7073A-58CF-B240-862B-D819957D6D6D}">
      <dsp:nvSpPr>
        <dsp:cNvPr id="0" name=""/>
        <dsp:cNvSpPr/>
      </dsp:nvSpPr>
      <dsp:spPr>
        <a:xfrm>
          <a:off x="1417" y="896011"/>
          <a:ext cx="5526939" cy="3316163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Encuestas de Clima Escolar (6) - Cantidad de respuestas e indicadores negativos (7 o menos) en los siguientes indicadores: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600" kern="1200" noProof="0" dirty="0">
              <a:latin typeface="Poppins" panose="00000500000000000000" pitchFamily="2" charset="0"/>
              <a:cs typeface="Poppins" panose="00000500000000000000" pitchFamily="2" charset="0"/>
            </a:rPr>
            <a:t>Bienestar emocional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6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Seguridad Escolar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6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Clima Escolar y Sentido de Pertenencia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6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Relaciones Interpersonales</a:t>
          </a:r>
        </a:p>
      </dsp:txBody>
      <dsp:txXfrm>
        <a:off x="1417" y="896011"/>
        <a:ext cx="5526939" cy="3316163"/>
      </dsp:txXfrm>
    </dsp:sp>
    <dsp:sp modelId="{0D0DA6ED-EB29-E641-A619-0C69BB71DC02}">
      <dsp:nvSpPr>
        <dsp:cNvPr id="0" name=""/>
        <dsp:cNvSpPr/>
      </dsp:nvSpPr>
      <dsp:spPr>
        <a:xfrm>
          <a:off x="6081050" y="896011"/>
          <a:ext cx="5526939" cy="3316163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Registro de Bienestar Integral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Servicios individuales ofrecidos a estudiantes registrados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Servicios grupales socioemocionales registrados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Servicios administrativos (Reunión / EIS)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Servicios compartidos entre el EIS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Cantidad de actividades de prevención realizadas por el EIS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Servicios de clínicas de evaluación física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Servicios individuales completados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PR" sz="14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PR" sz="14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081050" y="896011"/>
        <a:ext cx="5526939" cy="33161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7073A-58CF-B240-862B-D819957D6D6D}">
      <dsp:nvSpPr>
        <dsp:cNvPr id="0" name=""/>
        <dsp:cNvSpPr/>
      </dsp:nvSpPr>
      <dsp:spPr>
        <a:xfrm>
          <a:off x="3968" y="560912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Desarrollo de destrezas socioemocionales</a:t>
          </a:r>
        </a:p>
      </dsp:txBody>
      <dsp:txXfrm>
        <a:off x="3968" y="560912"/>
        <a:ext cx="2148420" cy="1289052"/>
      </dsp:txXfrm>
    </dsp:sp>
    <dsp:sp modelId="{D06E156B-AA89-9E46-B6CE-B7C700D4ED20}">
      <dsp:nvSpPr>
        <dsp:cNvPr id="0" name=""/>
        <dsp:cNvSpPr/>
      </dsp:nvSpPr>
      <dsp:spPr>
        <a:xfrm>
          <a:off x="2367230" y="560912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Integración del bienestar socioemocional en la rutina escolar</a:t>
          </a:r>
        </a:p>
      </dsp:txBody>
      <dsp:txXfrm>
        <a:off x="2367230" y="560912"/>
        <a:ext cx="2148420" cy="1289052"/>
      </dsp:txXfrm>
    </dsp:sp>
    <dsp:sp modelId="{94020966-4031-A540-B592-37F9D7A519B0}">
      <dsp:nvSpPr>
        <dsp:cNvPr id="0" name=""/>
        <dsp:cNvSpPr/>
      </dsp:nvSpPr>
      <dsp:spPr>
        <a:xfrm>
          <a:off x="4730493" y="560912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Fortalecer la identificación y atención temprana de situaciones socioemocionales</a:t>
          </a:r>
        </a:p>
      </dsp:txBody>
      <dsp:txXfrm>
        <a:off x="4730493" y="560912"/>
        <a:ext cx="2148420" cy="1289052"/>
      </dsp:txXfrm>
    </dsp:sp>
    <dsp:sp modelId="{284EEEAC-DC91-E343-8B98-FCB5EA841D52}">
      <dsp:nvSpPr>
        <dsp:cNvPr id="0" name=""/>
        <dsp:cNvSpPr/>
      </dsp:nvSpPr>
      <dsp:spPr>
        <a:xfrm>
          <a:off x="7093755" y="560912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Promover espacios de apoyo socioemocional individual</a:t>
          </a:r>
        </a:p>
      </dsp:txBody>
      <dsp:txXfrm>
        <a:off x="7093755" y="560912"/>
        <a:ext cx="2148420" cy="1289052"/>
      </dsp:txXfrm>
    </dsp:sp>
    <dsp:sp modelId="{640BEE18-BA4E-D54A-983F-FD3070549FE4}">
      <dsp:nvSpPr>
        <dsp:cNvPr id="0" name=""/>
        <dsp:cNvSpPr/>
      </dsp:nvSpPr>
      <dsp:spPr>
        <a:xfrm>
          <a:off x="9457018" y="560912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Promover espacios de apoyo socioemocional grupal</a:t>
          </a:r>
        </a:p>
      </dsp:txBody>
      <dsp:txXfrm>
        <a:off x="9457018" y="560912"/>
        <a:ext cx="2148420" cy="1289052"/>
      </dsp:txXfrm>
    </dsp:sp>
    <dsp:sp modelId="{97CAD712-BFE2-0541-AAA3-38C25CF5E82D}">
      <dsp:nvSpPr>
        <dsp:cNvPr id="0" name=""/>
        <dsp:cNvSpPr/>
      </dsp:nvSpPr>
      <dsp:spPr>
        <a:xfrm>
          <a:off x="3968" y="2064807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Fortalecer la comunicación  del EIS</a:t>
          </a:r>
        </a:p>
      </dsp:txBody>
      <dsp:txXfrm>
        <a:off x="3968" y="2064807"/>
        <a:ext cx="2148420" cy="1289052"/>
      </dsp:txXfrm>
    </dsp:sp>
    <dsp:sp modelId="{FACC6838-8ED5-EA40-84B1-564025A8C51F}">
      <dsp:nvSpPr>
        <dsp:cNvPr id="0" name=""/>
        <dsp:cNvSpPr/>
      </dsp:nvSpPr>
      <dsp:spPr>
        <a:xfrm>
          <a:off x="2367230" y="2064807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Fortalecer el trabajo colaborativo del EIS</a:t>
          </a:r>
        </a:p>
      </dsp:txBody>
      <dsp:txXfrm>
        <a:off x="2367230" y="2064807"/>
        <a:ext cx="2148420" cy="1289052"/>
      </dsp:txXfrm>
    </dsp:sp>
    <dsp:sp modelId="{AC84705F-89C9-C04A-9C98-4ADAF3649304}">
      <dsp:nvSpPr>
        <dsp:cNvPr id="0" name=""/>
        <dsp:cNvSpPr/>
      </dsp:nvSpPr>
      <dsp:spPr>
        <a:xfrm>
          <a:off x="4730493" y="2064807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Promover estrategias de prevención y manejo de situaciones de riesgo</a:t>
          </a:r>
        </a:p>
      </dsp:txBody>
      <dsp:txXfrm>
        <a:off x="4730493" y="2064807"/>
        <a:ext cx="2148420" cy="1289052"/>
      </dsp:txXfrm>
    </dsp:sp>
    <dsp:sp modelId="{A8BB6122-20DF-3741-A6FA-833E9DB062A7}">
      <dsp:nvSpPr>
        <dsp:cNvPr id="0" name=""/>
        <dsp:cNvSpPr/>
      </dsp:nvSpPr>
      <dsp:spPr>
        <a:xfrm>
          <a:off x="7093755" y="2064807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Fortalecer el bienestar emocional y el autocuidado en la comunidad escolar</a:t>
          </a:r>
        </a:p>
      </dsp:txBody>
      <dsp:txXfrm>
        <a:off x="7093755" y="2064807"/>
        <a:ext cx="2148420" cy="1289052"/>
      </dsp:txXfrm>
    </dsp:sp>
    <dsp:sp modelId="{7CFD9FA5-F8E4-3844-9AD3-EFE732211211}">
      <dsp:nvSpPr>
        <dsp:cNvPr id="0" name=""/>
        <dsp:cNvSpPr/>
      </dsp:nvSpPr>
      <dsp:spPr>
        <a:xfrm>
          <a:off x="9457018" y="2064807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Cumplimiento de la documentación consistente de los servicios socioemocionales</a:t>
          </a:r>
        </a:p>
      </dsp:txBody>
      <dsp:txXfrm>
        <a:off x="9457018" y="2064807"/>
        <a:ext cx="2148420" cy="1289052"/>
      </dsp:txXfrm>
    </dsp:sp>
    <dsp:sp modelId="{17D2118D-B2D3-E347-B926-6DF8C303A79D}">
      <dsp:nvSpPr>
        <dsp:cNvPr id="0" name=""/>
        <dsp:cNvSpPr/>
      </dsp:nvSpPr>
      <dsp:spPr>
        <a:xfrm>
          <a:off x="2367230" y="3568701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Promover hábitos de salud física y bienestar integral</a:t>
          </a:r>
        </a:p>
      </dsp:txBody>
      <dsp:txXfrm>
        <a:off x="2367230" y="3568701"/>
        <a:ext cx="2148420" cy="1289052"/>
      </dsp:txXfrm>
    </dsp:sp>
    <dsp:sp modelId="{837F3325-7B8D-034B-AA9D-273AD7837391}">
      <dsp:nvSpPr>
        <dsp:cNvPr id="0" name=""/>
        <dsp:cNvSpPr/>
      </dsp:nvSpPr>
      <dsp:spPr>
        <a:xfrm>
          <a:off x="4730493" y="3568701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Fortalecer la prevención y atención de situaciones de salud física</a:t>
          </a:r>
        </a:p>
      </dsp:txBody>
      <dsp:txXfrm>
        <a:off x="4730493" y="3568701"/>
        <a:ext cx="2148420" cy="1289052"/>
      </dsp:txXfrm>
    </dsp:sp>
    <dsp:sp modelId="{ED918550-66DC-7F49-BDC1-AAFCD4505A9E}">
      <dsp:nvSpPr>
        <dsp:cNvPr id="0" name=""/>
        <dsp:cNvSpPr/>
      </dsp:nvSpPr>
      <dsp:spPr>
        <a:xfrm>
          <a:off x="7093755" y="3568701"/>
          <a:ext cx="2148420" cy="12890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Garantizar ambientes escolares seguros y saludables</a:t>
          </a:r>
        </a:p>
      </dsp:txBody>
      <dsp:txXfrm>
        <a:off x="7093755" y="3568701"/>
        <a:ext cx="2148420" cy="1289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5E228-B790-FE40-AD6F-6E276C172B12}">
      <dsp:nvSpPr>
        <dsp:cNvPr id="0" name=""/>
        <dsp:cNvSpPr/>
      </dsp:nvSpPr>
      <dsp:spPr>
        <a:xfrm>
          <a:off x="2212" y="285133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Dificultad para manejar emociones</a:t>
          </a:r>
          <a:r>
            <a:rPr lang="es-PR" sz="900" kern="1200" noProof="0" dirty="0"/>
            <a:t>.</a:t>
          </a:r>
        </a:p>
      </dsp:txBody>
      <dsp:txXfrm>
        <a:off x="2212" y="285133"/>
        <a:ext cx="1198029" cy="718817"/>
      </dsp:txXfrm>
    </dsp:sp>
    <dsp:sp modelId="{39B33FD9-3427-794E-B1DE-836D0B365852}">
      <dsp:nvSpPr>
        <dsp:cNvPr id="0" name=""/>
        <dsp:cNvSpPr/>
      </dsp:nvSpPr>
      <dsp:spPr>
        <a:xfrm>
          <a:off x="1320045" y="285133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Conflictos frecuentes entre estudiantes</a:t>
          </a:r>
          <a:r>
            <a:rPr lang="es-PR" sz="900" kern="1200" noProof="0" dirty="0"/>
            <a:t>.</a:t>
          </a:r>
        </a:p>
      </dsp:txBody>
      <dsp:txXfrm>
        <a:off x="1320045" y="285133"/>
        <a:ext cx="1198029" cy="718817"/>
      </dsp:txXfrm>
    </dsp:sp>
    <dsp:sp modelId="{D1E8FDFB-CD72-5E47-AD5D-6F9A232860E0}">
      <dsp:nvSpPr>
        <dsp:cNvPr id="0" name=""/>
        <dsp:cNvSpPr/>
      </dsp:nvSpPr>
      <dsp:spPr>
        <a:xfrm>
          <a:off x="2637877" y="285133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Conductas impulsivas en el entorno escolar</a:t>
          </a:r>
          <a:r>
            <a:rPr lang="es-PR" sz="900" kern="1200" noProof="0" dirty="0"/>
            <a:t>.</a:t>
          </a:r>
        </a:p>
      </dsp:txBody>
      <dsp:txXfrm>
        <a:off x="2637877" y="285133"/>
        <a:ext cx="1198029" cy="718817"/>
      </dsp:txXfrm>
    </dsp:sp>
    <dsp:sp modelId="{F0A5FCCC-AD0F-AD4A-BE29-6BB560AECA9B}">
      <dsp:nvSpPr>
        <dsp:cNvPr id="0" name=""/>
        <dsp:cNvSpPr/>
      </dsp:nvSpPr>
      <dsp:spPr>
        <a:xfrm>
          <a:off x="3955710" y="285133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Baja motivación o compromiso escola</a:t>
          </a:r>
          <a:r>
            <a:rPr lang="es-PR" sz="900" kern="1200" noProof="0" dirty="0"/>
            <a:t>r.</a:t>
          </a:r>
        </a:p>
      </dsp:txBody>
      <dsp:txXfrm>
        <a:off x="3955710" y="285133"/>
        <a:ext cx="1198029" cy="718817"/>
      </dsp:txXfrm>
    </dsp:sp>
    <dsp:sp modelId="{4DB63FB5-6186-934A-843B-9F01456B943D}">
      <dsp:nvSpPr>
        <dsp:cNvPr id="0" name=""/>
        <dsp:cNvSpPr/>
      </dsp:nvSpPr>
      <dsp:spPr>
        <a:xfrm>
          <a:off x="5273542" y="285133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Dificultad en relaciones interpersonales</a:t>
          </a:r>
          <a:r>
            <a:rPr lang="es-PR" sz="900" kern="1200" noProof="0" dirty="0"/>
            <a:t>.</a:t>
          </a:r>
        </a:p>
      </dsp:txBody>
      <dsp:txXfrm>
        <a:off x="5273542" y="285133"/>
        <a:ext cx="1198029" cy="718817"/>
      </dsp:txXfrm>
    </dsp:sp>
    <dsp:sp modelId="{71D68ECE-4E0A-EF48-94A7-1220081E92CD}">
      <dsp:nvSpPr>
        <dsp:cNvPr id="0" name=""/>
        <dsp:cNvSpPr/>
      </dsp:nvSpPr>
      <dsp:spPr>
        <a:xfrm>
          <a:off x="2212" y="1123754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Falta de autorregulación emocional</a:t>
          </a:r>
          <a:r>
            <a:rPr lang="es-PR" sz="900" kern="1200" noProof="0" dirty="0"/>
            <a:t>.</a:t>
          </a:r>
        </a:p>
      </dsp:txBody>
      <dsp:txXfrm>
        <a:off x="2212" y="1123754"/>
        <a:ext cx="1198029" cy="718817"/>
      </dsp:txXfrm>
    </dsp:sp>
    <dsp:sp modelId="{8E789208-FB15-354F-B86C-5F55967C9DD9}">
      <dsp:nvSpPr>
        <dsp:cNvPr id="0" name=""/>
        <dsp:cNvSpPr/>
      </dsp:nvSpPr>
      <dsp:spPr>
        <a:xfrm>
          <a:off x="1320045" y="1123754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Baja autoestima o autoconfianza</a:t>
          </a:r>
          <a:r>
            <a:rPr lang="es-PR" sz="900" kern="1200" noProof="0" dirty="0"/>
            <a:t>.</a:t>
          </a:r>
        </a:p>
      </dsp:txBody>
      <dsp:txXfrm>
        <a:off x="1320045" y="1123754"/>
        <a:ext cx="1198029" cy="718817"/>
      </dsp:txXfrm>
    </dsp:sp>
    <dsp:sp modelId="{C74C374B-6AF9-AE41-810B-FBB48D833B06}">
      <dsp:nvSpPr>
        <dsp:cNvPr id="0" name=""/>
        <dsp:cNvSpPr/>
      </dsp:nvSpPr>
      <dsp:spPr>
        <a:xfrm>
          <a:off x="2637877" y="1123754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Dificultad para trabajar en equipo</a:t>
          </a:r>
          <a:r>
            <a:rPr lang="es-PR" sz="900" kern="1200" noProof="0" dirty="0"/>
            <a:t>.</a:t>
          </a:r>
        </a:p>
      </dsp:txBody>
      <dsp:txXfrm>
        <a:off x="2637877" y="1123754"/>
        <a:ext cx="1198029" cy="718817"/>
      </dsp:txXfrm>
    </dsp:sp>
    <dsp:sp modelId="{05998BE6-4560-214F-8053-D347E9A102E6}">
      <dsp:nvSpPr>
        <dsp:cNvPr id="0" name=""/>
        <dsp:cNvSpPr/>
      </dsp:nvSpPr>
      <dsp:spPr>
        <a:xfrm>
          <a:off x="3955710" y="1123754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kern="1200" noProof="0" dirty="0">
              <a:latin typeface="Poppins" panose="00000500000000000000" pitchFamily="2" charset="0"/>
              <a:cs typeface="Poppins" panose="00000500000000000000" pitchFamily="2" charset="0"/>
            </a:rPr>
            <a:t>Factores familiares o sociales que afectan al estudiante</a:t>
          </a:r>
          <a:r>
            <a:rPr lang="es-PR" sz="900" kern="1200" noProof="0" dirty="0"/>
            <a:t>.</a:t>
          </a:r>
        </a:p>
      </dsp:txBody>
      <dsp:txXfrm>
        <a:off x="3955710" y="1123754"/>
        <a:ext cx="1198029" cy="718817"/>
      </dsp:txXfrm>
    </dsp:sp>
    <dsp:sp modelId="{8ABD1575-E032-C34B-8171-EA780399CBF2}">
      <dsp:nvSpPr>
        <dsp:cNvPr id="0" name=""/>
        <dsp:cNvSpPr/>
      </dsp:nvSpPr>
      <dsp:spPr>
        <a:xfrm>
          <a:off x="5273542" y="1123754"/>
          <a:ext cx="1198029" cy="71881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900" b="1" kern="1200" noProof="0" dirty="0">
              <a:solidFill>
                <a:srgbClr val="FFC10E"/>
              </a:solidFill>
              <a:latin typeface="Poppins" panose="00000500000000000000" pitchFamily="2" charset="0"/>
              <a:cs typeface="Poppins" panose="00000500000000000000" pitchFamily="2" charset="0"/>
            </a:rPr>
            <a:t>Falta de actividades socioemocionales estructuradas.</a:t>
          </a:r>
        </a:p>
      </dsp:txBody>
      <dsp:txXfrm>
        <a:off x="5273542" y="1123754"/>
        <a:ext cx="1198029" cy="71881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53D04-9584-3E48-80B6-9EBAB9E63BD4}">
      <dsp:nvSpPr>
        <dsp:cNvPr id="0" name=""/>
        <dsp:cNvSpPr/>
      </dsp:nvSpPr>
      <dsp:spPr>
        <a:xfrm>
          <a:off x="3704" y="572963"/>
          <a:ext cx="2005541" cy="1203324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s-PR" sz="1400" kern="1200" noProof="0" dirty="0">
              <a:latin typeface="Poppins" pitchFamily="2" charset="77"/>
              <a:cs typeface="Poppins" pitchFamily="2" charset="77"/>
            </a:rPr>
            <a:t>Extintores (adquisición, mantenimiento o recarga según necesidad)</a:t>
          </a:r>
          <a:endParaRPr lang="es-PR" sz="1400" kern="1200" noProof="0" dirty="0"/>
        </a:p>
      </dsp:txBody>
      <dsp:txXfrm>
        <a:off x="3704" y="572963"/>
        <a:ext cx="2005541" cy="1203324"/>
      </dsp:txXfrm>
    </dsp:sp>
    <dsp:sp modelId="{364559E4-92BB-344F-B441-D65B23C26132}">
      <dsp:nvSpPr>
        <dsp:cNvPr id="0" name=""/>
        <dsp:cNvSpPr/>
      </dsp:nvSpPr>
      <dsp:spPr>
        <a:xfrm>
          <a:off x="2209799" y="572963"/>
          <a:ext cx="2005541" cy="1203324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itchFamily="2" charset="77"/>
              <a:cs typeface="Poppins" pitchFamily="2" charset="77"/>
            </a:rPr>
            <a:t>Nevera pequeña para la conservación de medicamentos </a:t>
          </a:r>
        </a:p>
      </dsp:txBody>
      <dsp:txXfrm>
        <a:off x="2209799" y="572963"/>
        <a:ext cx="2005541" cy="1203324"/>
      </dsp:txXfrm>
    </dsp:sp>
    <dsp:sp modelId="{486F4FF6-B642-FA42-BCA2-7045C75B933F}">
      <dsp:nvSpPr>
        <dsp:cNvPr id="0" name=""/>
        <dsp:cNvSpPr/>
      </dsp:nvSpPr>
      <dsp:spPr>
        <a:xfrm>
          <a:off x="4415895" y="572963"/>
          <a:ext cx="2005541" cy="1203324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itchFamily="2" charset="77"/>
              <a:cs typeface="Poppins" pitchFamily="2" charset="77"/>
            </a:rPr>
            <a:t>Botiquín con cerradura para el almacenamiento de medicamentos </a:t>
          </a:r>
        </a:p>
      </dsp:txBody>
      <dsp:txXfrm>
        <a:off x="4415895" y="572963"/>
        <a:ext cx="2005541" cy="1203324"/>
      </dsp:txXfrm>
    </dsp:sp>
    <dsp:sp modelId="{3FAD070F-8C05-A141-8ABB-546E410BE93D}">
      <dsp:nvSpPr>
        <dsp:cNvPr id="0" name=""/>
        <dsp:cNvSpPr/>
      </dsp:nvSpPr>
      <dsp:spPr>
        <a:xfrm>
          <a:off x="6621991" y="572963"/>
          <a:ext cx="2005541" cy="1203324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anose="00000500000000000000" pitchFamily="2" charset="0"/>
              <a:cs typeface="Poppins" panose="00000500000000000000" pitchFamily="2" charset="0"/>
            </a:rPr>
            <a:t>Material clínico para el Programa de Enfermería Escolar* </a:t>
          </a:r>
        </a:p>
      </dsp:txBody>
      <dsp:txXfrm>
        <a:off x="6621991" y="572963"/>
        <a:ext cx="2005541" cy="1203324"/>
      </dsp:txXfrm>
    </dsp:sp>
    <dsp:sp modelId="{96101365-E0AE-054F-9A2B-FFED5C596D86}">
      <dsp:nvSpPr>
        <dsp:cNvPr id="0" name=""/>
        <dsp:cNvSpPr/>
      </dsp:nvSpPr>
      <dsp:spPr>
        <a:xfrm>
          <a:off x="8828087" y="572963"/>
          <a:ext cx="2005541" cy="1203324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400" kern="1200" noProof="0" dirty="0">
              <a:latin typeface="Poppins" pitchFamily="2" charset="77"/>
              <a:cs typeface="Poppins" pitchFamily="2" charset="77"/>
            </a:rPr>
            <a:t>Nevera para el área de lactancia</a:t>
          </a:r>
        </a:p>
      </dsp:txBody>
      <dsp:txXfrm>
        <a:off x="8828087" y="572963"/>
        <a:ext cx="2005541" cy="12033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DC09C-6334-6B4B-89AF-484C2E410C71}">
      <dsp:nvSpPr>
        <dsp:cNvPr id="0" name=""/>
        <dsp:cNvSpPr/>
      </dsp:nvSpPr>
      <dsp:spPr>
        <a:xfrm>
          <a:off x="4807" y="2945805"/>
          <a:ext cx="2101893" cy="1261136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kern="1200" noProof="0" dirty="0">
              <a:latin typeface="Poppins" pitchFamily="2" charset="77"/>
              <a:cs typeface="Poppins" pitchFamily="2" charset="77"/>
            </a:rPr>
            <a:t>Director de Escuela somete DEE </a:t>
          </a:r>
        </a:p>
      </dsp:txBody>
      <dsp:txXfrm>
        <a:off x="41744" y="2982742"/>
        <a:ext cx="2028019" cy="1187262"/>
      </dsp:txXfrm>
    </dsp:sp>
    <dsp:sp modelId="{1A057854-478C-1E4B-A93A-EC7F9BB87036}">
      <dsp:nvSpPr>
        <dsp:cNvPr id="0" name=""/>
        <dsp:cNvSpPr/>
      </dsp:nvSpPr>
      <dsp:spPr>
        <a:xfrm>
          <a:off x="2316890" y="3315739"/>
          <a:ext cx="445601" cy="5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kern="1200" noProof="0" dirty="0">
            <a:latin typeface="Poppins" pitchFamily="2" charset="77"/>
            <a:cs typeface="Poppins" pitchFamily="2" charset="77"/>
          </a:endParaRPr>
        </a:p>
      </dsp:txBody>
      <dsp:txXfrm>
        <a:off x="2316890" y="3419993"/>
        <a:ext cx="311921" cy="312761"/>
      </dsp:txXfrm>
    </dsp:sp>
    <dsp:sp modelId="{4D3A94D7-ADEE-354C-8BCB-24D4CCE7E424}">
      <dsp:nvSpPr>
        <dsp:cNvPr id="0" name=""/>
        <dsp:cNvSpPr/>
      </dsp:nvSpPr>
      <dsp:spPr>
        <a:xfrm>
          <a:off x="2947458" y="2945805"/>
          <a:ext cx="2101893" cy="1261136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kern="1200" noProof="0" dirty="0">
              <a:latin typeface="Poppins" pitchFamily="2" charset="77"/>
              <a:cs typeface="Poppins" pitchFamily="2" charset="77"/>
            </a:rPr>
            <a:t>Evaluación Académica </a:t>
          </a:r>
        </a:p>
      </dsp:txBody>
      <dsp:txXfrm>
        <a:off x="2984395" y="2982742"/>
        <a:ext cx="2028019" cy="1187262"/>
      </dsp:txXfrm>
    </dsp:sp>
    <dsp:sp modelId="{8CDED4A1-35C9-BA4C-81BB-CDAEEE2F91CD}">
      <dsp:nvSpPr>
        <dsp:cNvPr id="0" name=""/>
        <dsp:cNvSpPr/>
      </dsp:nvSpPr>
      <dsp:spPr>
        <a:xfrm>
          <a:off x="5259541" y="3315739"/>
          <a:ext cx="445601" cy="5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kern="1200" noProof="0" dirty="0">
            <a:latin typeface="Poppins" pitchFamily="2" charset="77"/>
            <a:cs typeface="Poppins" pitchFamily="2" charset="77"/>
          </a:endParaRPr>
        </a:p>
      </dsp:txBody>
      <dsp:txXfrm>
        <a:off x="5259541" y="3419993"/>
        <a:ext cx="311921" cy="312761"/>
      </dsp:txXfrm>
    </dsp:sp>
    <dsp:sp modelId="{9F4D8967-9A42-6840-8982-ACDFB3B57D46}">
      <dsp:nvSpPr>
        <dsp:cNvPr id="0" name=""/>
        <dsp:cNvSpPr/>
      </dsp:nvSpPr>
      <dsp:spPr>
        <a:xfrm>
          <a:off x="5890109" y="2945805"/>
          <a:ext cx="2101893" cy="1261136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kern="1200" noProof="0" dirty="0">
              <a:latin typeface="Poppins" pitchFamily="2" charset="77"/>
              <a:cs typeface="Poppins" pitchFamily="2" charset="77"/>
            </a:rPr>
            <a:t>Evaluación Federal </a:t>
          </a:r>
        </a:p>
      </dsp:txBody>
      <dsp:txXfrm>
        <a:off x="5927046" y="2982742"/>
        <a:ext cx="2028019" cy="1187262"/>
      </dsp:txXfrm>
    </dsp:sp>
    <dsp:sp modelId="{E6D29CB9-E0C9-5246-A8EF-E9E236B891FF}">
      <dsp:nvSpPr>
        <dsp:cNvPr id="0" name=""/>
        <dsp:cNvSpPr/>
      </dsp:nvSpPr>
      <dsp:spPr>
        <a:xfrm>
          <a:off x="8202192" y="3315739"/>
          <a:ext cx="445601" cy="5212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600" kern="1200" noProof="0" dirty="0">
            <a:latin typeface="Poppins" pitchFamily="2" charset="77"/>
            <a:cs typeface="Poppins" pitchFamily="2" charset="77"/>
          </a:endParaRPr>
        </a:p>
      </dsp:txBody>
      <dsp:txXfrm>
        <a:off x="8202192" y="3419993"/>
        <a:ext cx="311921" cy="312761"/>
      </dsp:txXfrm>
    </dsp:sp>
    <dsp:sp modelId="{EF013178-F236-3A48-9069-D8BD4EA415E0}">
      <dsp:nvSpPr>
        <dsp:cNvPr id="0" name=""/>
        <dsp:cNvSpPr/>
      </dsp:nvSpPr>
      <dsp:spPr>
        <a:xfrm>
          <a:off x="8832760" y="2945805"/>
          <a:ext cx="2101893" cy="1261136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000" kern="1200" noProof="0" dirty="0">
              <a:latin typeface="Poppins" pitchFamily="2" charset="77"/>
              <a:cs typeface="Poppins" pitchFamily="2" charset="77"/>
            </a:rPr>
            <a:t>Aprobación</a:t>
          </a:r>
        </a:p>
      </dsp:txBody>
      <dsp:txXfrm>
        <a:off x="8869697" y="2982742"/>
        <a:ext cx="2028019" cy="11872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CCD0D-E7C7-5843-AB09-F7767983DA69}">
      <dsp:nvSpPr>
        <dsp:cNvPr id="0" name=""/>
        <dsp:cNvSpPr/>
      </dsp:nvSpPr>
      <dsp:spPr>
        <a:xfrm>
          <a:off x="0" y="531552"/>
          <a:ext cx="3758045" cy="3688333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400" b="1" kern="1200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Junio 2026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400" kern="1200" noProof="0" dirty="0">
              <a:latin typeface="Poppins" pitchFamily="2" charset="77"/>
              <a:cs typeface="Poppins" pitchFamily="2" charset="77"/>
            </a:rPr>
            <a:t>Orientaciones a directores y evaluadores (Presencial por ORE)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400" b="1" kern="1200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8 de junio de 2026</a:t>
          </a:r>
          <a:r>
            <a:rPr lang="es-PR" sz="2400" kern="1200" noProof="0" dirty="0">
              <a:latin typeface="Poppins" pitchFamily="2" charset="77"/>
              <a:cs typeface="Poppins" pitchFamily="2" charset="77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itchFamily="2" charset="77"/>
              <a:cs typeface="Poppins" pitchFamily="2" charset="77"/>
            </a:rPr>
            <a:t>Lanzamiento del DEE </a:t>
          </a:r>
        </a:p>
      </dsp:txBody>
      <dsp:txXfrm>
        <a:off x="0" y="531552"/>
        <a:ext cx="3758045" cy="3688333"/>
      </dsp:txXfrm>
    </dsp:sp>
    <dsp:sp modelId="{4B9DF113-F868-4742-9594-338271A0C962}">
      <dsp:nvSpPr>
        <dsp:cNvPr id="0" name=""/>
        <dsp:cNvSpPr/>
      </dsp:nvSpPr>
      <dsp:spPr>
        <a:xfrm>
          <a:off x="4133849" y="531552"/>
          <a:ext cx="3758045" cy="3688333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400" b="1" kern="1200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30 de junio de 2026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itchFamily="2" charset="77"/>
              <a:cs typeface="Poppins" pitchFamily="2" charset="77"/>
            </a:rPr>
            <a:t>Fecha límite para someter DEE a evaluación</a:t>
          </a:r>
          <a:endParaRPr lang="es-PR" sz="2000" b="1" kern="1200" noProof="0" dirty="0">
            <a:solidFill>
              <a:srgbClr val="FFC10E"/>
            </a:solidFill>
            <a:latin typeface="Poppins" pitchFamily="2" charset="77"/>
            <a:cs typeface="Poppins" pitchFamily="2" charset="77"/>
          </a:endParaRPr>
        </a:p>
      </dsp:txBody>
      <dsp:txXfrm>
        <a:off x="4133849" y="531552"/>
        <a:ext cx="3758045" cy="3688333"/>
      </dsp:txXfrm>
    </dsp:sp>
    <dsp:sp modelId="{1A7D5B8D-5AF7-794D-AF0A-481562A2CD90}">
      <dsp:nvSpPr>
        <dsp:cNvPr id="0" name=""/>
        <dsp:cNvSpPr/>
      </dsp:nvSpPr>
      <dsp:spPr>
        <a:xfrm>
          <a:off x="8267699" y="531552"/>
          <a:ext cx="3758045" cy="3688333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2400" b="1" kern="1200" noProof="0" dirty="0">
              <a:solidFill>
                <a:srgbClr val="FFC10E"/>
              </a:solidFill>
              <a:latin typeface="Poppins" pitchFamily="2" charset="77"/>
              <a:cs typeface="Poppins" pitchFamily="2" charset="77"/>
            </a:rPr>
            <a:t> 1 de agosto de 2026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itchFamily="2" charset="77"/>
              <a:cs typeface="Poppins" pitchFamily="2" charset="77"/>
            </a:rPr>
            <a:t>Planes Aprobados</a:t>
          </a:r>
          <a:endParaRPr lang="es-PR" sz="2400" b="1" kern="1200" noProof="0" dirty="0">
            <a:solidFill>
              <a:srgbClr val="FFC10E"/>
            </a:solidFill>
            <a:latin typeface="Poppins" pitchFamily="2" charset="77"/>
            <a:cs typeface="Poppins" pitchFamily="2" charset="77"/>
          </a:endParaRPr>
        </a:p>
      </dsp:txBody>
      <dsp:txXfrm>
        <a:off x="8267699" y="531552"/>
        <a:ext cx="3758045" cy="36883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B311F-48E4-CF48-8EED-4CC9EADEB91E}">
      <dsp:nvSpPr>
        <dsp:cNvPr id="0" name=""/>
        <dsp:cNvSpPr/>
      </dsp:nvSpPr>
      <dsp:spPr>
        <a:xfrm>
          <a:off x="0" y="221795"/>
          <a:ext cx="3617088" cy="21702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Subsecretaría para Asuntos Académicos y Programáticos (SAAP)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noProof="0" dirty="0">
              <a:latin typeface="Poppins" pitchFamily="2" charset="77"/>
              <a:cs typeface="Poppins" pitchFamily="2" charset="77"/>
            </a:rPr>
            <a:t>Luz D. Torres Serrano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noProof="0" dirty="0">
              <a:latin typeface="Poppins" pitchFamily="2" charset="77"/>
              <a:cs typeface="Poppins" pitchFamily="2" charset="77"/>
            </a:rPr>
            <a:t>Unidad de Gerencia Escolar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noProof="0" dirty="0">
              <a:latin typeface="Poppins" pitchFamily="2" charset="77"/>
              <a:cs typeface="Poppins" pitchFamily="2" charset="77"/>
            </a:rPr>
            <a:t>torressld@de.pr.gov</a:t>
          </a:r>
        </a:p>
      </dsp:txBody>
      <dsp:txXfrm>
        <a:off x="0" y="221795"/>
        <a:ext cx="3617088" cy="2170252"/>
      </dsp:txXfrm>
    </dsp:sp>
    <dsp:sp modelId="{DA6D33BA-640E-AC4B-BCD0-9606BEC8DAB8}">
      <dsp:nvSpPr>
        <dsp:cNvPr id="0" name=""/>
        <dsp:cNvSpPr/>
      </dsp:nvSpPr>
      <dsp:spPr>
        <a:xfrm>
          <a:off x="3978796" y="221795"/>
          <a:ext cx="3617088" cy="21702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Oficina de Asuntos Federales (OAF)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noProof="0" dirty="0">
              <a:latin typeface="Poppins" pitchFamily="2" charset="77"/>
              <a:cs typeface="Poppins" pitchFamily="2" charset="77"/>
            </a:rPr>
            <a:t>Patricia Calderón Mendoza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noProof="0" dirty="0">
              <a:latin typeface="Poppins" pitchFamily="2" charset="77"/>
              <a:cs typeface="Poppins" pitchFamily="2" charset="77"/>
            </a:rPr>
            <a:t>calderonmp@de.pr.gov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noProof="0" dirty="0">
              <a:latin typeface="Poppins" pitchFamily="2" charset="77"/>
              <a:cs typeface="Poppins" pitchFamily="2" charset="77"/>
            </a:rPr>
            <a:t>Marilyn González Martínez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kern="1200" noProof="0" dirty="0">
              <a:latin typeface="Poppins" pitchFamily="2" charset="77"/>
              <a:cs typeface="Poppins" pitchFamily="2" charset="77"/>
            </a:rPr>
            <a:t>gonzalezmm@de.pr.gov</a:t>
          </a:r>
        </a:p>
      </dsp:txBody>
      <dsp:txXfrm>
        <a:off x="3978796" y="221795"/>
        <a:ext cx="3617088" cy="2170252"/>
      </dsp:txXfrm>
    </dsp:sp>
    <dsp:sp modelId="{6672A5D4-256A-1449-93ED-1C9890720064}">
      <dsp:nvSpPr>
        <dsp:cNvPr id="0" name=""/>
        <dsp:cNvSpPr/>
      </dsp:nvSpPr>
      <dsp:spPr>
        <a:xfrm>
          <a:off x="7957593" y="221795"/>
          <a:ext cx="3617088" cy="217025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b="0" kern="1200" noProof="0" dirty="0">
              <a:latin typeface="Poppins" pitchFamily="2" charset="77"/>
              <a:cs typeface="Poppins" pitchFamily="2" charset="77"/>
            </a:rPr>
            <a:t>Asistencia Técnica y Orientaciones Virtuales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b="0" kern="1200" noProof="0" dirty="0">
              <a:latin typeface="Poppins" pitchFamily="2" charset="77"/>
              <a:cs typeface="Poppins" pitchFamily="2" charset="77"/>
            </a:rPr>
            <a:t>INSOL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500" b="0" kern="1200" noProof="0" dirty="0">
              <a:latin typeface="Poppins" pitchFamily="2" charset="77"/>
              <a:cs typeface="Poppins" pitchFamily="2" charset="77"/>
            </a:rPr>
            <a:t>support@insolpr.com</a:t>
          </a:r>
        </a:p>
      </dsp:txBody>
      <dsp:txXfrm>
        <a:off x="7957593" y="221795"/>
        <a:ext cx="3617088" cy="2170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EC36-3ED9-2B41-BF10-18D064300B0D}">
      <dsp:nvSpPr>
        <dsp:cNvPr id="0" name=""/>
        <dsp:cNvSpPr/>
      </dsp:nvSpPr>
      <dsp:spPr>
        <a:xfrm>
          <a:off x="3333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anose="00000500000000000000" pitchFamily="2" charset="0"/>
              <a:cs typeface="Poppins" panose="00000500000000000000" pitchFamily="2" charset="0"/>
            </a:rPr>
            <a:t>Portada</a:t>
          </a:r>
          <a:endParaRPr lang="es-PR" sz="2400" b="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333" y="183751"/>
        <a:ext cx="2644476" cy="1586685"/>
      </dsp:txXfrm>
    </dsp:sp>
    <dsp:sp modelId="{ABC365A4-8C88-0D4A-AFE6-1A7ABFB6B2D3}">
      <dsp:nvSpPr>
        <dsp:cNvPr id="0" name=""/>
        <dsp:cNvSpPr/>
      </dsp:nvSpPr>
      <dsp:spPr>
        <a:xfrm>
          <a:off x="2912257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anose="00000500000000000000" pitchFamily="2" charset="0"/>
              <a:cs typeface="Poppins" panose="00000500000000000000" pitchFamily="2" charset="0"/>
            </a:rPr>
            <a:t>Información General</a:t>
          </a:r>
          <a:endParaRPr lang="es-PR" sz="2400" b="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912257" y="183751"/>
        <a:ext cx="2644476" cy="1586685"/>
      </dsp:txXfrm>
    </dsp:sp>
    <dsp:sp modelId="{DE1E9EA3-4583-2A45-B641-EF1037090B33}">
      <dsp:nvSpPr>
        <dsp:cNvPr id="0" name=""/>
        <dsp:cNvSpPr/>
      </dsp:nvSpPr>
      <dsp:spPr>
        <a:xfrm>
          <a:off x="5821180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anose="00000500000000000000" pitchFamily="2" charset="0"/>
              <a:cs typeface="Poppins" panose="00000500000000000000" pitchFamily="2" charset="0"/>
            </a:rPr>
            <a:t>Datos Académicos y Administrativos</a:t>
          </a:r>
          <a:endParaRPr lang="es-PR" sz="2400" b="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821180" y="183751"/>
        <a:ext cx="2644476" cy="1586685"/>
      </dsp:txXfrm>
    </dsp:sp>
    <dsp:sp modelId="{609E6EDC-D470-9143-8ED1-6E1296CAB308}">
      <dsp:nvSpPr>
        <dsp:cNvPr id="0" name=""/>
        <dsp:cNvSpPr/>
      </dsp:nvSpPr>
      <dsp:spPr>
        <a:xfrm>
          <a:off x="8730104" y="183751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anose="00000500000000000000" pitchFamily="2" charset="0"/>
              <a:cs typeface="Poppins" panose="00000500000000000000" pitchFamily="2" charset="0"/>
            </a:rPr>
            <a:t>Estudio de Necesidades</a:t>
          </a:r>
          <a:endParaRPr lang="es-PR" sz="2400" b="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730104" y="183751"/>
        <a:ext cx="2644476" cy="1586685"/>
      </dsp:txXfrm>
    </dsp:sp>
    <dsp:sp modelId="{065FF88C-2B8A-F74D-9387-FD97F14F0794}">
      <dsp:nvSpPr>
        <dsp:cNvPr id="0" name=""/>
        <dsp:cNvSpPr/>
      </dsp:nvSpPr>
      <dsp:spPr>
        <a:xfrm>
          <a:off x="1457795" y="2034884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anose="00000500000000000000" pitchFamily="2" charset="0"/>
              <a:cs typeface="Poppins" panose="00000500000000000000" pitchFamily="2" charset="0"/>
            </a:rPr>
            <a:t>Plan de Acción</a:t>
          </a:r>
          <a:endParaRPr lang="es-PR" sz="2400" b="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457795" y="2034884"/>
        <a:ext cx="2644476" cy="1586685"/>
      </dsp:txXfrm>
    </dsp:sp>
    <dsp:sp modelId="{0F2A9D68-2BB9-A340-AD3A-ECF4C48C7EA7}">
      <dsp:nvSpPr>
        <dsp:cNvPr id="0" name=""/>
        <dsp:cNvSpPr/>
      </dsp:nvSpPr>
      <dsp:spPr>
        <a:xfrm>
          <a:off x="4366718" y="2034884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anose="00000500000000000000" pitchFamily="2" charset="0"/>
              <a:cs typeface="Poppins" panose="00000500000000000000" pitchFamily="2" charset="0"/>
            </a:rPr>
            <a:t>Presupuesto Schoolwide</a:t>
          </a:r>
          <a:endParaRPr lang="es-PR" sz="2400" b="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366718" y="2034884"/>
        <a:ext cx="2644476" cy="1586685"/>
      </dsp:txXfrm>
    </dsp:sp>
    <dsp:sp modelId="{5100FF3B-A18A-B24E-9546-F30C9DA71146}">
      <dsp:nvSpPr>
        <dsp:cNvPr id="0" name=""/>
        <dsp:cNvSpPr/>
      </dsp:nvSpPr>
      <dsp:spPr>
        <a:xfrm>
          <a:off x="7247055" y="2034884"/>
          <a:ext cx="2644476" cy="1586685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kern="1200" noProof="0" dirty="0">
              <a:latin typeface="Poppins" panose="00000500000000000000" pitchFamily="2" charset="0"/>
              <a:cs typeface="Poppins" panose="00000500000000000000" pitchFamily="2" charset="0"/>
            </a:rPr>
            <a:t>Anejos</a:t>
          </a:r>
          <a:endParaRPr lang="es-PR" sz="2400" b="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247055" y="2034884"/>
        <a:ext cx="2644476" cy="1586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46EB3-3D6A-404A-B4F7-8452C9A009FC}">
      <dsp:nvSpPr>
        <dsp:cNvPr id="0" name=""/>
        <dsp:cNvSpPr/>
      </dsp:nvSpPr>
      <dsp:spPr>
        <a:xfrm>
          <a:off x="3124" y="349668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Cursos no conducentes a grados ocupacionales </a:t>
          </a:r>
          <a:endParaRPr lang="es-PR" sz="1900" kern="1200" noProof="0" dirty="0"/>
        </a:p>
      </dsp:txBody>
      <dsp:txXfrm>
        <a:off x="3124" y="349668"/>
        <a:ext cx="2478803" cy="1487282"/>
      </dsp:txXfrm>
    </dsp:sp>
    <dsp:sp modelId="{D7D85C4A-401D-D64E-A10A-638E5CD8BDCC}">
      <dsp:nvSpPr>
        <dsp:cNvPr id="0" name=""/>
        <dsp:cNvSpPr/>
      </dsp:nvSpPr>
      <dsp:spPr>
        <a:xfrm>
          <a:off x="2729808" y="349668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Alianzas </a:t>
          </a:r>
        </a:p>
      </dsp:txBody>
      <dsp:txXfrm>
        <a:off x="2729808" y="349668"/>
        <a:ext cx="2478803" cy="1487282"/>
      </dsp:txXfrm>
    </dsp:sp>
    <dsp:sp modelId="{C351CBA4-0AEF-C54B-9B34-CF7498B77E15}">
      <dsp:nvSpPr>
        <dsp:cNvPr id="0" name=""/>
        <dsp:cNvSpPr/>
      </dsp:nvSpPr>
      <dsp:spPr>
        <a:xfrm>
          <a:off x="5456493" y="349668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Infraestructura física, tecnológica e inventario</a:t>
          </a:r>
        </a:p>
      </dsp:txBody>
      <dsp:txXfrm>
        <a:off x="5456493" y="349668"/>
        <a:ext cx="2478803" cy="1487282"/>
      </dsp:txXfrm>
    </dsp:sp>
    <dsp:sp modelId="{20B0E37A-9969-6441-8E17-EA7E8578463B}">
      <dsp:nvSpPr>
        <dsp:cNvPr id="0" name=""/>
        <dsp:cNvSpPr/>
      </dsp:nvSpPr>
      <dsp:spPr>
        <a:xfrm>
          <a:off x="8183177" y="349668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Proyectos de innovación educativa </a:t>
          </a:r>
        </a:p>
      </dsp:txBody>
      <dsp:txXfrm>
        <a:off x="8183177" y="349668"/>
        <a:ext cx="2478803" cy="1487282"/>
      </dsp:txXfrm>
    </dsp:sp>
    <dsp:sp modelId="{BCE3059C-A7AA-C642-A581-DDC617878B6E}">
      <dsp:nvSpPr>
        <dsp:cNvPr id="0" name=""/>
        <dsp:cNvSpPr/>
      </dsp:nvSpPr>
      <dsp:spPr>
        <a:xfrm>
          <a:off x="3124" y="2084831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Certificación de incidentes de disciplina </a:t>
          </a:r>
        </a:p>
      </dsp:txBody>
      <dsp:txXfrm>
        <a:off x="3124" y="2084831"/>
        <a:ext cx="2478803" cy="1487282"/>
      </dsp:txXfrm>
    </dsp:sp>
    <dsp:sp modelId="{112B4B5B-07C4-4F4D-8BC7-0FF42CB35271}">
      <dsp:nvSpPr>
        <dsp:cNvPr id="0" name=""/>
        <dsp:cNvSpPr/>
      </dsp:nvSpPr>
      <dsp:spPr>
        <a:xfrm>
          <a:off x="2729808" y="2084831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Certificación de distribución de tiempo </a:t>
          </a:r>
        </a:p>
      </dsp:txBody>
      <dsp:txXfrm>
        <a:off x="2729808" y="2084831"/>
        <a:ext cx="2478803" cy="1487282"/>
      </dsp:txXfrm>
    </dsp:sp>
    <dsp:sp modelId="{89A12D65-C1AE-2C46-9B7E-825C0EC4E4B4}">
      <dsp:nvSpPr>
        <dsp:cNvPr id="0" name=""/>
        <dsp:cNvSpPr/>
      </dsp:nvSpPr>
      <dsp:spPr>
        <a:xfrm>
          <a:off x="5456493" y="2084831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COREL </a:t>
          </a:r>
        </a:p>
      </dsp:txBody>
      <dsp:txXfrm>
        <a:off x="5456493" y="2084831"/>
        <a:ext cx="2478803" cy="1487282"/>
      </dsp:txXfrm>
    </dsp:sp>
    <dsp:sp modelId="{16314BAB-F309-564B-ABF6-EA0EBA9765D4}">
      <dsp:nvSpPr>
        <dsp:cNvPr id="0" name=""/>
        <dsp:cNvSpPr/>
      </dsp:nvSpPr>
      <dsp:spPr>
        <a:xfrm>
          <a:off x="8183177" y="2084831"/>
          <a:ext cx="2478803" cy="1487282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900" kern="1200" noProof="0" dirty="0">
              <a:latin typeface="Poppins" pitchFamily="2" charset="77"/>
              <a:cs typeface="Poppins" pitchFamily="2" charset="77"/>
            </a:rPr>
            <a:t>Fondos propios</a:t>
          </a:r>
        </a:p>
      </dsp:txBody>
      <dsp:txXfrm>
        <a:off x="8183177" y="2084831"/>
        <a:ext cx="2478803" cy="14872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B0142-9062-CA48-BE13-A73FF1A160D1}">
      <dsp:nvSpPr>
        <dsp:cNvPr id="0" name=""/>
        <dsp:cNvSpPr/>
      </dsp:nvSpPr>
      <dsp:spPr>
        <a:xfrm>
          <a:off x="0" y="867381"/>
          <a:ext cx="3025463" cy="181527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Registro de Bienestar Integral (RBI)</a:t>
          </a:r>
          <a:endParaRPr lang="es-PR" sz="13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Servicios socioemocionales brindados en las escuelas (individuales y grupales)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Actividades de prevención e intervenciones documentadas (individuales y grupales) </a:t>
          </a:r>
        </a:p>
      </dsp:txBody>
      <dsp:txXfrm>
        <a:off x="0" y="867381"/>
        <a:ext cx="3025463" cy="1815277"/>
      </dsp:txXfrm>
    </dsp:sp>
    <dsp:sp modelId="{C620B121-CA16-534E-86E2-54A22A2FF2C7}">
      <dsp:nvSpPr>
        <dsp:cNvPr id="0" name=""/>
        <dsp:cNvSpPr/>
      </dsp:nvSpPr>
      <dsp:spPr>
        <a:xfrm>
          <a:off x="3328009" y="867381"/>
          <a:ext cx="3025463" cy="181527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Data </a:t>
          </a:r>
          <a:r>
            <a:rPr lang="es-PR" sz="1300" b="1" kern="1200" noProof="0" dirty="0" err="1">
              <a:latin typeface="Poppins" panose="00000500000000000000" pitchFamily="2" charset="0"/>
              <a:cs typeface="Poppins" panose="00000500000000000000" pitchFamily="2" charset="0"/>
            </a:rPr>
            <a:t>Warehouse</a:t>
          </a:r>
          <a:r>
            <a:rPr lang="es-PR" sz="1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 (DW)</a:t>
          </a:r>
          <a:endParaRPr lang="es-PR" sz="13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Resultados de pruebas CRECE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Notas por grado y materia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Asistencia por grado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Ausencias del personal docente para identificar necesidades de desarrollo profesional</a:t>
          </a:r>
        </a:p>
      </dsp:txBody>
      <dsp:txXfrm>
        <a:off x="3328009" y="867381"/>
        <a:ext cx="3025463" cy="1815277"/>
      </dsp:txXfrm>
    </dsp:sp>
    <dsp:sp modelId="{00C9D1A5-B049-F845-A50B-70B3468CB6CB}">
      <dsp:nvSpPr>
        <dsp:cNvPr id="0" name=""/>
        <dsp:cNvSpPr/>
      </dsp:nvSpPr>
      <dsp:spPr>
        <a:xfrm>
          <a:off x="6656018" y="867381"/>
          <a:ext cx="3025463" cy="181527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Portal del Empleado</a:t>
          </a:r>
          <a:endParaRPr lang="es-PR" sz="13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Resultados de evaluaciones del personal docente para propósitos de desarrollo profesional</a:t>
          </a:r>
        </a:p>
      </dsp:txBody>
      <dsp:txXfrm>
        <a:off x="6656018" y="867381"/>
        <a:ext cx="3025463" cy="1815277"/>
      </dsp:txXfrm>
    </dsp:sp>
    <dsp:sp modelId="{AD40D3DB-248E-8C47-A6A4-59C0E62C0AAE}">
      <dsp:nvSpPr>
        <dsp:cNvPr id="0" name=""/>
        <dsp:cNvSpPr/>
      </dsp:nvSpPr>
      <dsp:spPr>
        <a:xfrm>
          <a:off x="0" y="2985206"/>
          <a:ext cx="3025463" cy="181527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Portal de Cumplimiento y Seguimiento (PCS)</a:t>
          </a:r>
          <a:endParaRPr lang="es-PR" sz="13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Datos del módulo de cumplimiento del director escolar para apoyar la gestión administrativa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Datos de alianzas, comité de familia, consejos escolares, comité de planificación, entre otros</a:t>
          </a:r>
        </a:p>
      </dsp:txBody>
      <dsp:txXfrm>
        <a:off x="0" y="2985206"/>
        <a:ext cx="3025463" cy="1815277"/>
      </dsp:txXfrm>
    </dsp:sp>
    <dsp:sp modelId="{81D22448-3FA2-6848-BD60-B5AF90466352}">
      <dsp:nvSpPr>
        <dsp:cNvPr id="0" name=""/>
        <dsp:cNvSpPr/>
      </dsp:nvSpPr>
      <dsp:spPr>
        <a:xfrm>
          <a:off x="3328009" y="2985206"/>
          <a:ext cx="3025463" cy="181527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PR" sz="1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Resultados de las Encuestas de Clima Escolar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Estudiantes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Personal docente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Personal no docente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Padres, madres y encargados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Director escolar</a:t>
          </a:r>
        </a:p>
      </dsp:txBody>
      <dsp:txXfrm>
        <a:off x="3328009" y="2985206"/>
        <a:ext cx="3025463" cy="1815277"/>
      </dsp:txXfrm>
    </dsp:sp>
    <dsp:sp modelId="{CFB1A893-C9E5-8C4B-BB7C-D27344FF30C4}">
      <dsp:nvSpPr>
        <dsp:cNvPr id="0" name=""/>
        <dsp:cNvSpPr/>
      </dsp:nvSpPr>
      <dsp:spPr>
        <a:xfrm>
          <a:off x="6656018" y="2985206"/>
          <a:ext cx="3025463" cy="1815277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Diseño de Excelencia Escolar (DEE)</a:t>
          </a:r>
          <a:endParaRPr lang="es-PR" sz="13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PR" sz="1000" kern="1200" noProof="0" dirty="0">
              <a:latin typeface="Poppins" panose="00000500000000000000" pitchFamily="2" charset="0"/>
              <a:cs typeface="Poppins" panose="00000500000000000000" pitchFamily="2" charset="0"/>
            </a:rPr>
            <a:t>Informe de logros del DEE vigente</a:t>
          </a:r>
        </a:p>
      </dsp:txBody>
      <dsp:txXfrm>
        <a:off x="6656018" y="2985206"/>
        <a:ext cx="3025463" cy="18152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54A51-B1CE-F446-9360-2CBEFF8BDB25}">
      <dsp:nvSpPr>
        <dsp:cNvPr id="0" name=""/>
        <dsp:cNvSpPr/>
      </dsp:nvSpPr>
      <dsp:spPr>
        <a:xfrm>
          <a:off x="2118" y="739217"/>
          <a:ext cx="4518633" cy="2711180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Análisis de Datos (ESSA)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Académicos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Operacionales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Socioemocionales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Participación Familiar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R" sz="1800" b="1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1526" y="818625"/>
        <a:ext cx="4359817" cy="2552364"/>
      </dsp:txXfrm>
    </dsp:sp>
    <dsp:sp modelId="{2A452AB2-9646-0E48-97B9-0F6FE6D920F9}">
      <dsp:nvSpPr>
        <dsp:cNvPr id="0" name=""/>
        <dsp:cNvSpPr/>
      </dsp:nvSpPr>
      <dsp:spPr>
        <a:xfrm>
          <a:off x="4972616" y="1534496"/>
          <a:ext cx="957950" cy="11206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900" kern="1200" noProof="0" dirty="0"/>
        </a:p>
      </dsp:txBody>
      <dsp:txXfrm>
        <a:off x="4972616" y="1758620"/>
        <a:ext cx="670565" cy="672373"/>
      </dsp:txXfrm>
    </dsp:sp>
    <dsp:sp modelId="{00431E2D-2362-0E4D-AFEA-0DAA9357AC67}">
      <dsp:nvSpPr>
        <dsp:cNvPr id="0" name=""/>
        <dsp:cNvSpPr/>
      </dsp:nvSpPr>
      <dsp:spPr>
        <a:xfrm>
          <a:off x="6328206" y="739217"/>
          <a:ext cx="4518633" cy="2711180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Temas estratégicos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3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del DEE </a:t>
          </a:r>
        </a:p>
      </dsp:txBody>
      <dsp:txXfrm>
        <a:off x="6407614" y="818625"/>
        <a:ext cx="4359817" cy="25523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8F8AB-D7F1-1C4E-A24C-41CCBE46EAD8}">
      <dsp:nvSpPr>
        <dsp:cNvPr id="0" name=""/>
        <dsp:cNvSpPr/>
      </dsp:nvSpPr>
      <dsp:spPr>
        <a:xfrm>
          <a:off x="858100" y="2357"/>
          <a:ext cx="3679550" cy="2207730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Áreas Prioritarias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b="1" i="1" kern="1200" noProof="0" dirty="0">
              <a:latin typeface="Poppins" panose="00000500000000000000" pitchFamily="2" charset="0"/>
              <a:cs typeface="Poppins" panose="00000500000000000000" pitchFamily="2" charset="0"/>
            </a:rPr>
            <a:t>(Impacto directo en el estudiante)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7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Aprovechamiento Académico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7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Asistencia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7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Disciplina y Clima Escolar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7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Socioemocional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700" b="0" kern="1200" noProof="0" dirty="0">
              <a:latin typeface="Poppins" panose="00000500000000000000" pitchFamily="2" charset="0"/>
              <a:cs typeface="Poppins" panose="00000500000000000000" pitchFamily="2" charset="0"/>
            </a:rPr>
            <a:t>Transición</a:t>
          </a:r>
        </a:p>
      </dsp:txBody>
      <dsp:txXfrm>
        <a:off x="858100" y="2357"/>
        <a:ext cx="3679550" cy="2207730"/>
      </dsp:txXfrm>
    </dsp:sp>
    <dsp:sp modelId="{79F0E587-60EE-3241-A5FE-EA7A316E7CF3}">
      <dsp:nvSpPr>
        <dsp:cNvPr id="0" name=""/>
        <dsp:cNvSpPr/>
      </dsp:nvSpPr>
      <dsp:spPr>
        <a:xfrm>
          <a:off x="4905606" y="2357"/>
          <a:ext cx="3679550" cy="2207730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Capacitación y Gestión Escolar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Desarrollo Profesional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Gestión de Calidad</a:t>
          </a:r>
        </a:p>
      </dsp:txBody>
      <dsp:txXfrm>
        <a:off x="4905606" y="2357"/>
        <a:ext cx="3679550" cy="2207730"/>
      </dsp:txXfrm>
    </dsp:sp>
    <dsp:sp modelId="{D42AFC0C-D6F7-7447-89A8-85DCD29118F1}">
      <dsp:nvSpPr>
        <dsp:cNvPr id="0" name=""/>
        <dsp:cNvSpPr/>
      </dsp:nvSpPr>
      <dsp:spPr>
        <a:xfrm>
          <a:off x="858100" y="2578043"/>
          <a:ext cx="3679550" cy="2207730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Planes de Trabajo (Antes Anejos)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Participación de la Familia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Mejoramiento Escolar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Aprendices del Español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Inmigrantes</a:t>
          </a:r>
        </a:p>
      </dsp:txBody>
      <dsp:txXfrm>
        <a:off x="858100" y="2578043"/>
        <a:ext cx="3679550" cy="2207730"/>
      </dsp:txXfrm>
    </dsp:sp>
    <dsp:sp modelId="{250DA23F-D3F3-2041-A4F4-8C679F01A4FB}">
      <dsp:nvSpPr>
        <dsp:cNvPr id="0" name=""/>
        <dsp:cNvSpPr/>
      </dsp:nvSpPr>
      <dsp:spPr>
        <a:xfrm>
          <a:off x="4905606" y="2578043"/>
          <a:ext cx="3679550" cy="2207730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Temas adicionales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Montessori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Bilingüismo 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R" sz="1800" kern="1200" noProof="0" dirty="0">
              <a:latin typeface="Poppins" panose="00000500000000000000" pitchFamily="2" charset="0"/>
              <a:cs typeface="Poppins" panose="00000500000000000000" pitchFamily="2" charset="0"/>
            </a:rPr>
            <a:t>Escuelas de Educación Especial (puras)</a:t>
          </a:r>
        </a:p>
      </dsp:txBody>
      <dsp:txXfrm>
        <a:off x="4905606" y="2578043"/>
        <a:ext cx="3679550" cy="22077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772178-5DD9-204A-B0BE-9848F1AF7FA8}">
      <dsp:nvSpPr>
        <dsp:cNvPr id="0" name=""/>
        <dsp:cNvSpPr/>
      </dsp:nvSpPr>
      <dsp:spPr>
        <a:xfrm>
          <a:off x="-5601701" y="-857554"/>
          <a:ext cx="6669493" cy="6669493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solidFill>
          <a:srgbClr val="1A2754"/>
        </a:solidFill>
        <a:ln w="19050" cap="flat" cmpd="sng" algn="ctr">
          <a:solidFill>
            <a:srgbClr val="1A27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902DB-22DF-9241-B27D-5F806A27A72E}">
      <dsp:nvSpPr>
        <dsp:cNvPr id="0" name=""/>
        <dsp:cNvSpPr/>
      </dsp:nvSpPr>
      <dsp:spPr>
        <a:xfrm>
          <a:off x="466815" y="309549"/>
          <a:ext cx="5928466" cy="619496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5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1. Análisis interno</a:t>
          </a:r>
          <a:b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Análisis con </a:t>
          </a:r>
          <a:r>
            <a:rPr lang="es-PR" sz="1500" i="1" kern="1200" noProof="0" dirty="0" err="1">
              <a:latin typeface="Poppins" panose="00000500000000000000" pitchFamily="2" charset="0"/>
              <a:cs typeface="Poppins" panose="00000500000000000000" pitchFamily="2" charset="0"/>
            </a:rPr>
            <a:t>benchmarks</a:t>
          </a: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 establecidos.</a:t>
          </a:r>
        </a:p>
      </dsp:txBody>
      <dsp:txXfrm>
        <a:off x="466815" y="309549"/>
        <a:ext cx="5928466" cy="619496"/>
      </dsp:txXfrm>
    </dsp:sp>
    <dsp:sp modelId="{7D8C2DC1-6B41-BE4F-8E19-ADDAE9B426E6}">
      <dsp:nvSpPr>
        <dsp:cNvPr id="0" name=""/>
        <dsp:cNvSpPr/>
      </dsp:nvSpPr>
      <dsp:spPr>
        <a:xfrm>
          <a:off x="79630" y="232112"/>
          <a:ext cx="774370" cy="774370"/>
        </a:xfrm>
        <a:prstGeom prst="ellipse">
          <a:avLst/>
        </a:prstGeom>
        <a:solidFill>
          <a:srgbClr val="FFC10E"/>
        </a:solidFill>
        <a:ln w="19050" cap="flat" cmpd="sng" algn="ctr">
          <a:solidFill>
            <a:srgbClr val="1A27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6A500-3A73-8141-9C04-278E0FB66139}">
      <dsp:nvSpPr>
        <dsp:cNvPr id="0" name=""/>
        <dsp:cNvSpPr/>
      </dsp:nvSpPr>
      <dsp:spPr>
        <a:xfrm>
          <a:off x="910728" y="1238497"/>
          <a:ext cx="5484553" cy="619496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5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2. Diagnóstico por tema</a:t>
          </a:r>
          <a:b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Identificación de fortalezas y áreas de necesidad.</a:t>
          </a:r>
        </a:p>
      </dsp:txBody>
      <dsp:txXfrm>
        <a:off x="910728" y="1238497"/>
        <a:ext cx="5484553" cy="619496"/>
      </dsp:txXfrm>
    </dsp:sp>
    <dsp:sp modelId="{10831066-20A0-6F4E-A4BE-5587781B5664}">
      <dsp:nvSpPr>
        <dsp:cNvPr id="0" name=""/>
        <dsp:cNvSpPr/>
      </dsp:nvSpPr>
      <dsp:spPr>
        <a:xfrm>
          <a:off x="523542" y="1161060"/>
          <a:ext cx="774370" cy="774370"/>
        </a:xfrm>
        <a:prstGeom prst="ellipse">
          <a:avLst/>
        </a:prstGeom>
        <a:solidFill>
          <a:srgbClr val="FFC10E"/>
        </a:solidFill>
        <a:ln w="19050" cap="flat" cmpd="sng" algn="ctr">
          <a:solidFill>
            <a:srgbClr val="1A27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ED829-4EF5-EF45-B5F5-C0925E0B49FC}">
      <dsp:nvSpPr>
        <dsp:cNvPr id="0" name=""/>
        <dsp:cNvSpPr/>
      </dsp:nvSpPr>
      <dsp:spPr>
        <a:xfrm>
          <a:off x="1046973" y="2167444"/>
          <a:ext cx="5348308" cy="619496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5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3. Priorización (IA)</a:t>
          </a:r>
          <a:b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Apoyo de IA para priorizar necesidades por tema.</a:t>
          </a:r>
        </a:p>
      </dsp:txBody>
      <dsp:txXfrm>
        <a:off x="1046973" y="2167444"/>
        <a:ext cx="5348308" cy="619496"/>
      </dsp:txXfrm>
    </dsp:sp>
    <dsp:sp modelId="{08D0040C-11C6-9246-993F-190E115A8EF5}">
      <dsp:nvSpPr>
        <dsp:cNvPr id="0" name=""/>
        <dsp:cNvSpPr/>
      </dsp:nvSpPr>
      <dsp:spPr>
        <a:xfrm>
          <a:off x="659788" y="2090007"/>
          <a:ext cx="774370" cy="774370"/>
        </a:xfrm>
        <a:prstGeom prst="ellipse">
          <a:avLst/>
        </a:prstGeom>
        <a:solidFill>
          <a:srgbClr val="FFC10E"/>
        </a:solidFill>
        <a:ln w="19050" cap="flat" cmpd="sng" algn="ctr">
          <a:solidFill>
            <a:srgbClr val="1A27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8398-0EE5-0A40-8BD1-3B1879CE3C70}">
      <dsp:nvSpPr>
        <dsp:cNvPr id="0" name=""/>
        <dsp:cNvSpPr/>
      </dsp:nvSpPr>
      <dsp:spPr>
        <a:xfrm>
          <a:off x="910728" y="3096391"/>
          <a:ext cx="5484553" cy="619496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5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4. Temas</a:t>
          </a:r>
          <a:b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Selección de temas alineadas a las prioridades.</a:t>
          </a:r>
        </a:p>
      </dsp:txBody>
      <dsp:txXfrm>
        <a:off x="910728" y="3096391"/>
        <a:ext cx="5484553" cy="619496"/>
      </dsp:txXfrm>
    </dsp:sp>
    <dsp:sp modelId="{717128B6-939A-F747-8655-16FD6456D542}">
      <dsp:nvSpPr>
        <dsp:cNvPr id="0" name=""/>
        <dsp:cNvSpPr/>
      </dsp:nvSpPr>
      <dsp:spPr>
        <a:xfrm>
          <a:off x="523542" y="3018954"/>
          <a:ext cx="774370" cy="774370"/>
        </a:xfrm>
        <a:prstGeom prst="ellipse">
          <a:avLst/>
        </a:prstGeom>
        <a:solidFill>
          <a:srgbClr val="FFC10E"/>
        </a:solidFill>
        <a:ln w="19050" cap="flat" cmpd="sng" algn="ctr">
          <a:solidFill>
            <a:srgbClr val="1A27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2C21B-61E6-2F44-A851-D9A9AADCB96E}">
      <dsp:nvSpPr>
        <dsp:cNvPr id="0" name=""/>
        <dsp:cNvSpPr/>
      </dsp:nvSpPr>
      <dsp:spPr>
        <a:xfrm>
          <a:off x="466815" y="4025338"/>
          <a:ext cx="5928466" cy="619496"/>
        </a:xfrm>
        <a:prstGeom prst="rect">
          <a:avLst/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1725" tIns="38100" rIns="38100" bIns="381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5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5. Presupuesto</a:t>
          </a:r>
          <a:b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</a:br>
          <a:r>
            <a:rPr lang="es-PR" sz="1500" kern="1200" noProof="0" dirty="0">
              <a:latin typeface="Poppins" panose="00000500000000000000" pitchFamily="2" charset="0"/>
              <a:cs typeface="Poppins" panose="00000500000000000000" pitchFamily="2" charset="0"/>
            </a:rPr>
            <a:t>Artículos y presupuesto por actividad.</a:t>
          </a:r>
        </a:p>
      </dsp:txBody>
      <dsp:txXfrm>
        <a:off x="466815" y="4025338"/>
        <a:ext cx="5928466" cy="619496"/>
      </dsp:txXfrm>
    </dsp:sp>
    <dsp:sp modelId="{4CD30B54-6DAD-BF45-9E0B-0BA8E2B2A9BA}">
      <dsp:nvSpPr>
        <dsp:cNvPr id="0" name=""/>
        <dsp:cNvSpPr/>
      </dsp:nvSpPr>
      <dsp:spPr>
        <a:xfrm>
          <a:off x="79630" y="3947901"/>
          <a:ext cx="774370" cy="774370"/>
        </a:xfrm>
        <a:prstGeom prst="ellipse">
          <a:avLst/>
        </a:prstGeom>
        <a:solidFill>
          <a:srgbClr val="FFC10E"/>
        </a:solidFill>
        <a:ln w="19050" cap="flat" cmpd="sng" algn="ctr">
          <a:solidFill>
            <a:srgbClr val="1A275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DDF5F-D746-1343-858B-F9D06F6C2146}">
      <dsp:nvSpPr>
        <dsp:cNvPr id="0" name=""/>
        <dsp:cNvSpPr/>
      </dsp:nvSpPr>
      <dsp:spPr>
        <a:xfrm>
          <a:off x="5760" y="492584"/>
          <a:ext cx="1785717" cy="147321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noProof="0" dirty="0">
              <a:latin typeface="Poppins" pitchFamily="2" charset="77"/>
              <a:cs typeface="Poppins" pitchFamily="2" charset="77"/>
            </a:rPr>
            <a:t>Análisis interno con </a:t>
          </a:r>
          <a:r>
            <a:rPr lang="es-PR" sz="1800" i="1" kern="1200" noProof="0" dirty="0" err="1">
              <a:latin typeface="Poppins" pitchFamily="2" charset="77"/>
              <a:cs typeface="Poppins" pitchFamily="2" charset="77"/>
            </a:rPr>
            <a:t>benchmarks</a:t>
          </a:r>
          <a:r>
            <a:rPr lang="es-PR" sz="1800" kern="1200" noProof="0" dirty="0">
              <a:latin typeface="Poppins" pitchFamily="2" charset="77"/>
              <a:cs typeface="Poppins" pitchFamily="2" charset="77"/>
            </a:rPr>
            <a:t> establecidos</a:t>
          </a:r>
        </a:p>
      </dsp:txBody>
      <dsp:txXfrm>
        <a:off x="48909" y="535733"/>
        <a:ext cx="1699419" cy="1386919"/>
      </dsp:txXfrm>
    </dsp:sp>
    <dsp:sp modelId="{86A8D5EB-85D3-0B44-B100-DA8C2F34026B}">
      <dsp:nvSpPr>
        <dsp:cNvPr id="0" name=""/>
        <dsp:cNvSpPr/>
      </dsp:nvSpPr>
      <dsp:spPr>
        <a:xfrm>
          <a:off x="1970049" y="1007764"/>
          <a:ext cx="378572" cy="44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400" kern="1200" noProof="0" dirty="0">
            <a:latin typeface="Poppins" pitchFamily="2" charset="77"/>
            <a:cs typeface="Poppins" pitchFamily="2" charset="77"/>
          </a:endParaRPr>
        </a:p>
      </dsp:txBody>
      <dsp:txXfrm>
        <a:off x="1970049" y="1096336"/>
        <a:ext cx="265000" cy="265714"/>
      </dsp:txXfrm>
    </dsp:sp>
    <dsp:sp modelId="{72DE449C-F217-9A48-8396-1B45E23DE9C9}">
      <dsp:nvSpPr>
        <dsp:cNvPr id="0" name=""/>
        <dsp:cNvSpPr/>
      </dsp:nvSpPr>
      <dsp:spPr>
        <a:xfrm>
          <a:off x="2505765" y="492584"/>
          <a:ext cx="1785717" cy="147321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noProof="0" dirty="0">
              <a:latin typeface="Poppins" pitchFamily="2" charset="77"/>
              <a:cs typeface="Poppins" pitchFamily="2" charset="77"/>
            </a:rPr>
            <a:t>Diagnóstico por tema</a:t>
          </a:r>
        </a:p>
      </dsp:txBody>
      <dsp:txXfrm>
        <a:off x="2548914" y="535733"/>
        <a:ext cx="1699419" cy="1386919"/>
      </dsp:txXfrm>
    </dsp:sp>
    <dsp:sp modelId="{29433BD6-F792-3844-9402-ED764E27E2F2}">
      <dsp:nvSpPr>
        <dsp:cNvPr id="0" name=""/>
        <dsp:cNvSpPr/>
      </dsp:nvSpPr>
      <dsp:spPr>
        <a:xfrm>
          <a:off x="4470054" y="1007764"/>
          <a:ext cx="378572" cy="44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400" kern="1200" noProof="0" dirty="0">
            <a:latin typeface="Poppins" pitchFamily="2" charset="77"/>
            <a:cs typeface="Poppins" pitchFamily="2" charset="77"/>
          </a:endParaRPr>
        </a:p>
      </dsp:txBody>
      <dsp:txXfrm>
        <a:off x="4470054" y="1096336"/>
        <a:ext cx="265000" cy="265714"/>
      </dsp:txXfrm>
    </dsp:sp>
    <dsp:sp modelId="{9218E30A-7376-574D-9CE8-B884B41C9A2F}">
      <dsp:nvSpPr>
        <dsp:cNvPr id="0" name=""/>
        <dsp:cNvSpPr/>
      </dsp:nvSpPr>
      <dsp:spPr>
        <a:xfrm>
          <a:off x="5005770" y="492584"/>
          <a:ext cx="1785717" cy="147321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noProof="0" dirty="0">
              <a:latin typeface="Poppins" pitchFamily="2" charset="77"/>
              <a:cs typeface="Poppins" pitchFamily="2" charset="77"/>
            </a:rPr>
            <a:t>Identificación de fortalezas y áreas de necesidad</a:t>
          </a:r>
        </a:p>
      </dsp:txBody>
      <dsp:txXfrm>
        <a:off x="5048919" y="535733"/>
        <a:ext cx="1699419" cy="1386919"/>
      </dsp:txXfrm>
    </dsp:sp>
    <dsp:sp modelId="{339EEBDF-308E-4C4A-A104-15C25DF1E1D0}">
      <dsp:nvSpPr>
        <dsp:cNvPr id="0" name=""/>
        <dsp:cNvSpPr/>
      </dsp:nvSpPr>
      <dsp:spPr>
        <a:xfrm>
          <a:off x="6970059" y="1007764"/>
          <a:ext cx="378572" cy="44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400" kern="1200" noProof="0" dirty="0">
            <a:latin typeface="Poppins" pitchFamily="2" charset="77"/>
            <a:cs typeface="Poppins" pitchFamily="2" charset="77"/>
          </a:endParaRPr>
        </a:p>
      </dsp:txBody>
      <dsp:txXfrm>
        <a:off x="6970059" y="1096336"/>
        <a:ext cx="265000" cy="265714"/>
      </dsp:txXfrm>
    </dsp:sp>
    <dsp:sp modelId="{C4BC26A2-4D72-724A-983A-ABB15C11B476}">
      <dsp:nvSpPr>
        <dsp:cNvPr id="0" name=""/>
        <dsp:cNvSpPr/>
      </dsp:nvSpPr>
      <dsp:spPr>
        <a:xfrm>
          <a:off x="7505774" y="492584"/>
          <a:ext cx="1785717" cy="147321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noProof="0" dirty="0">
              <a:latin typeface="Poppins" pitchFamily="2" charset="77"/>
              <a:cs typeface="Poppins" pitchFamily="2" charset="77"/>
            </a:rPr>
            <a:t>Priorización de necesidades</a:t>
          </a:r>
        </a:p>
      </dsp:txBody>
      <dsp:txXfrm>
        <a:off x="7548923" y="535733"/>
        <a:ext cx="1699419" cy="1386919"/>
      </dsp:txXfrm>
    </dsp:sp>
    <dsp:sp modelId="{1F69E373-CB5A-A24B-8B1D-266DF57CBFCB}">
      <dsp:nvSpPr>
        <dsp:cNvPr id="0" name=""/>
        <dsp:cNvSpPr/>
      </dsp:nvSpPr>
      <dsp:spPr>
        <a:xfrm>
          <a:off x="9470064" y="1007764"/>
          <a:ext cx="378572" cy="44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400" kern="1200" noProof="0" dirty="0">
            <a:latin typeface="Poppins" pitchFamily="2" charset="77"/>
            <a:cs typeface="Poppins" pitchFamily="2" charset="77"/>
          </a:endParaRPr>
        </a:p>
      </dsp:txBody>
      <dsp:txXfrm>
        <a:off x="9470064" y="1096336"/>
        <a:ext cx="265000" cy="265714"/>
      </dsp:txXfrm>
    </dsp:sp>
    <dsp:sp modelId="{8DBE5AFE-8366-D841-97F7-65FA2BE2B046}">
      <dsp:nvSpPr>
        <dsp:cNvPr id="0" name=""/>
        <dsp:cNvSpPr/>
      </dsp:nvSpPr>
      <dsp:spPr>
        <a:xfrm>
          <a:off x="10005779" y="492584"/>
          <a:ext cx="1785717" cy="147321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1800" kern="1200" noProof="0" dirty="0">
              <a:latin typeface="Poppins" pitchFamily="2" charset="77"/>
              <a:cs typeface="Poppins" pitchFamily="2" charset="77"/>
            </a:rPr>
            <a:t>Selección de necesidad, causa y justificación* </a:t>
          </a:r>
        </a:p>
      </dsp:txBody>
      <dsp:txXfrm>
        <a:off x="10048928" y="535733"/>
        <a:ext cx="1699419" cy="13869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09820-0561-AF4E-AE72-4A1643AF683E}">
      <dsp:nvSpPr>
        <dsp:cNvPr id="0" name=""/>
        <dsp:cNvSpPr/>
      </dsp:nvSpPr>
      <dsp:spPr>
        <a:xfrm>
          <a:off x="5177" y="195098"/>
          <a:ext cx="2263829" cy="135829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/>
            <a:t>Alineación</a:t>
          </a:r>
          <a:endParaRPr lang="es-PR" sz="2400" kern="1200" noProof="0" dirty="0"/>
        </a:p>
      </dsp:txBody>
      <dsp:txXfrm>
        <a:off x="44960" y="234881"/>
        <a:ext cx="2184263" cy="1278731"/>
      </dsp:txXfrm>
    </dsp:sp>
    <dsp:sp modelId="{CBBAA977-FCA7-5C46-9888-FEDF7650F9C3}">
      <dsp:nvSpPr>
        <dsp:cNvPr id="0" name=""/>
        <dsp:cNvSpPr/>
      </dsp:nvSpPr>
      <dsp:spPr>
        <a:xfrm>
          <a:off x="2495390" y="593532"/>
          <a:ext cx="479931" cy="561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000" kern="1200" noProof="0" dirty="0"/>
        </a:p>
      </dsp:txBody>
      <dsp:txXfrm>
        <a:off x="2495390" y="705818"/>
        <a:ext cx="335952" cy="336857"/>
      </dsp:txXfrm>
    </dsp:sp>
    <dsp:sp modelId="{5D998D80-80EE-024B-AD44-DD907D3A31E7}">
      <dsp:nvSpPr>
        <dsp:cNvPr id="0" name=""/>
        <dsp:cNvSpPr/>
      </dsp:nvSpPr>
      <dsp:spPr>
        <a:xfrm>
          <a:off x="3174538" y="195098"/>
          <a:ext cx="2263829" cy="135829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 Diseño de la actividad</a:t>
          </a:r>
          <a:endParaRPr lang="es-PR" sz="24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214321" y="234881"/>
        <a:ext cx="2184263" cy="1278731"/>
      </dsp:txXfrm>
    </dsp:sp>
    <dsp:sp modelId="{28E8CF7F-629D-1341-9A6E-4790229C55B6}">
      <dsp:nvSpPr>
        <dsp:cNvPr id="0" name=""/>
        <dsp:cNvSpPr/>
      </dsp:nvSpPr>
      <dsp:spPr>
        <a:xfrm>
          <a:off x="5664751" y="593532"/>
          <a:ext cx="479931" cy="561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000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000" kern="1200" noProof="0" dirty="0"/>
        </a:p>
      </dsp:txBody>
      <dsp:txXfrm>
        <a:off x="5664751" y="705818"/>
        <a:ext cx="335952" cy="336857"/>
      </dsp:txXfrm>
    </dsp:sp>
    <dsp:sp modelId="{26C4A9B6-1169-5C42-B424-79EEA4884C04}">
      <dsp:nvSpPr>
        <dsp:cNvPr id="0" name=""/>
        <dsp:cNvSpPr/>
      </dsp:nvSpPr>
      <dsp:spPr>
        <a:xfrm>
          <a:off x="6343899" y="195098"/>
          <a:ext cx="2263829" cy="135829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/>
            <a:t> </a:t>
          </a:r>
          <a:r>
            <a:rPr lang="es-PR" sz="24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Ejecución</a:t>
          </a:r>
          <a:endParaRPr lang="es-PR" sz="24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383682" y="234881"/>
        <a:ext cx="2184263" cy="1278731"/>
      </dsp:txXfrm>
    </dsp:sp>
    <dsp:sp modelId="{5560A456-DE9D-8B40-A68D-7F5BA7AD85E8}">
      <dsp:nvSpPr>
        <dsp:cNvPr id="0" name=""/>
        <dsp:cNvSpPr/>
      </dsp:nvSpPr>
      <dsp:spPr>
        <a:xfrm>
          <a:off x="8834112" y="593532"/>
          <a:ext cx="479931" cy="56142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000" kern="1200" noProof="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R" sz="1000" kern="1200" noProof="0" dirty="0"/>
        </a:p>
      </dsp:txBody>
      <dsp:txXfrm>
        <a:off x="8834112" y="705818"/>
        <a:ext cx="335952" cy="336857"/>
      </dsp:txXfrm>
    </dsp:sp>
    <dsp:sp modelId="{F44BC02B-17BB-164B-9578-CFF639ECCA2D}">
      <dsp:nvSpPr>
        <dsp:cNvPr id="0" name=""/>
        <dsp:cNvSpPr/>
      </dsp:nvSpPr>
      <dsp:spPr>
        <a:xfrm>
          <a:off x="9513260" y="195098"/>
          <a:ext cx="2263829" cy="1358297"/>
        </a:xfrm>
        <a:prstGeom prst="roundRect">
          <a:avLst>
            <a:gd name="adj" fmla="val 10000"/>
          </a:avLst>
        </a:prstGeom>
        <a:solidFill>
          <a:srgbClr val="1A275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R" sz="2400" b="1" kern="1200" noProof="0" dirty="0">
              <a:latin typeface="Poppins" panose="00000500000000000000" pitchFamily="2" charset="0"/>
              <a:cs typeface="Poppins" panose="00000500000000000000" pitchFamily="2" charset="0"/>
            </a:rPr>
            <a:t>Medición</a:t>
          </a:r>
          <a:endParaRPr lang="es-PR" sz="2400" kern="1200" noProof="0" dirty="0"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9553043" y="234881"/>
        <a:ext cx="2184263" cy="1278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FA10E-F852-FA42-A0E2-EB11C4490920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6016C-2F69-DB4E-A231-C49104F1D49D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2756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88622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23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10041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26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70369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64F76-FF2C-7257-0FBD-21C4B9149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DF3AC7-F469-3653-A4E1-FF54CDE37C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DF8C19-9640-9FB4-C893-9278582B1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2091F-606B-D929-E53A-49E6994E9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27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682091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29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287327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52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01183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5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7068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28DE1-44B2-39D0-E03B-C7B06BF8A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20571F-1D1F-A3D0-9354-6C8D70BC84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B3246B-2F55-92E3-32D6-A732AA5B9F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5E9B7-6BDA-8044-16B7-059E51B2E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6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30783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8A552-5DF2-2094-8EFD-FB6BD58D6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5B1367-C985-B2FC-695C-9C5E81D254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005F6-078F-8518-A261-A618BCD1C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F4F4C-98F5-F2BE-BFA4-23447F3EFE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13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50752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3FCD88-D32B-5F64-38D3-A739275DD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898C80-C3B5-BBC8-DC52-703CD34636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60EECE-3DF8-1061-C049-336BCFE6B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02C3A-518E-EBD4-3F7B-5B4550498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14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104747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/>
              <a:t>1. Académico (aprovechamiento y subgrupos ESSA)</a:t>
            </a:r>
            <a:endParaRPr lang="es-ES"/>
          </a:p>
          <a:p>
            <a:r>
              <a:rPr lang="es-ES"/>
              <a:t>ESSA exige analizar datos académicos y de subgrupos (EL, IEP, migrantes, pobreza, raza/etnia) y cerrar brechas.</a:t>
            </a:r>
          </a:p>
          <a:p>
            <a:r>
              <a:rPr lang="es-ES"/>
              <a:t>El plan debe incluir estrategias basadas en evidencia para mejorar rendimiento y monitorear estándares y subgrupos.</a:t>
            </a:r>
          </a:p>
          <a:p>
            <a:r>
              <a:rPr lang="es-ES" b="1"/>
              <a:t>2. Asistencia y puntualidad</a:t>
            </a:r>
            <a:endParaRPr lang="es-ES"/>
          </a:p>
          <a:p>
            <a:r>
              <a:rPr lang="es-ES"/>
              <a:t>ESSA reconoce el ausentismo crónico como indicador clave de desempeño.</a:t>
            </a:r>
          </a:p>
          <a:p>
            <a:r>
              <a:rPr lang="es-ES"/>
              <a:t>La escuela debe implementar acciones concretas para </a:t>
            </a:r>
            <a:r>
              <a:rPr lang="es-ES" b="1"/>
              <a:t>reducir ausencias y tardanzas</a:t>
            </a:r>
            <a:r>
              <a:rPr lang="es-ES"/>
              <a:t>, porque impactan directamente el aprendizaje.</a:t>
            </a:r>
          </a:p>
          <a:p>
            <a:r>
              <a:rPr lang="es-ES" b="1"/>
              <a:t>3. Disciplina y clima escolar</a:t>
            </a:r>
            <a:endParaRPr lang="es-ES"/>
          </a:p>
          <a:p>
            <a:r>
              <a:rPr lang="es-ES"/>
              <a:t>ESSA exige crear </a:t>
            </a:r>
            <a:r>
              <a:rPr lang="es-ES" b="1"/>
              <a:t>ambientes seguros y de apoyo</a:t>
            </a:r>
            <a:r>
              <a:rPr lang="es-ES"/>
              <a:t> como condición para el aprendizaje.</a:t>
            </a:r>
          </a:p>
          <a:p>
            <a:r>
              <a:rPr lang="es-ES"/>
              <a:t>El plan debe incluir estrategias para reducir conducta problemática, mejorar clima y aumentar la participación estudiantil.</a:t>
            </a:r>
          </a:p>
          <a:p>
            <a:r>
              <a:rPr lang="es-ES" b="1"/>
              <a:t>4. Apoyo socioemocional</a:t>
            </a:r>
            <a:endParaRPr lang="es-ES"/>
          </a:p>
          <a:p>
            <a:r>
              <a:rPr lang="es-ES"/>
              <a:t>ESSA promueve programas de salud mental, manejo emocional y prevención de crisis.</a:t>
            </a:r>
          </a:p>
          <a:p>
            <a:r>
              <a:rPr lang="es-ES"/>
              <a:t>La escuela debe atender el bienestar socioemocional del estudiantado como requisito para un aprendizaje efectivo.</a:t>
            </a:r>
          </a:p>
          <a:p>
            <a:r>
              <a:rPr lang="es-ES" b="1"/>
              <a:t>5. Participación familiar y comunitaria</a:t>
            </a:r>
            <a:endParaRPr lang="es-ES"/>
          </a:p>
          <a:p>
            <a:r>
              <a:rPr lang="es-ES"/>
              <a:t>ESSA requiere </a:t>
            </a:r>
            <a:r>
              <a:rPr lang="es-ES" b="1"/>
              <a:t>participación familiar significativa, sistemática y sostenida</a:t>
            </a:r>
            <a:r>
              <a:rPr lang="es-ES"/>
              <a:t>.</a:t>
            </a:r>
          </a:p>
          <a:p>
            <a:r>
              <a:rPr lang="es-ES"/>
              <a:t>El plan debe documentar actividades, eliminar barreras, mejorar la comunicación y fomentar corresponsabilidad escuela–hogar.</a:t>
            </a:r>
          </a:p>
          <a:p>
            <a:r>
              <a:rPr lang="es-ES" b="1"/>
              <a:t>6. Operacional y administrativo (gestión de calidad)</a:t>
            </a:r>
            <a:endParaRPr lang="es-ES"/>
          </a:p>
          <a:p>
            <a:r>
              <a:rPr lang="es-ES"/>
              <a:t>ESSA permite acciones que mejoren procesos, infraestructura, seguridad y eficiencia operativa.</a:t>
            </a:r>
          </a:p>
          <a:p>
            <a:r>
              <a:rPr lang="es-ES"/>
              <a:t>Las condiciones operacionales deben analizarse en el Estudio de Necesidades, porque afectan la ejecución de estrategias académicas y de apoyo.</a:t>
            </a:r>
          </a:p>
          <a:p>
            <a:r>
              <a:rPr lang="es-ES" b="1"/>
              <a:t>7. Transiciones entre grados y niveles</a:t>
            </a:r>
            <a:endParaRPr lang="es-ES"/>
          </a:p>
          <a:p>
            <a:r>
              <a:rPr lang="es-ES"/>
              <a:t>ESSA exige incluir estrategias de transición (</a:t>
            </a:r>
            <a:r>
              <a:rPr lang="es-ES" err="1"/>
              <a:t>PreK</a:t>
            </a:r>
            <a:r>
              <a:rPr lang="es-ES"/>
              <a:t>–K, 5–6, 8–9, etc.).</a:t>
            </a:r>
          </a:p>
          <a:p>
            <a:r>
              <a:rPr lang="es-ES"/>
              <a:t>El plan debe asegurar continuidad académica y reducir las brechas que se agravan en los grados de cambio.</a:t>
            </a:r>
          </a:p>
          <a:p>
            <a:r>
              <a:rPr lang="es-ES" b="1"/>
              <a:t>8. Uso de datos y análisis escolar</a:t>
            </a:r>
            <a:endParaRPr lang="es-ES"/>
          </a:p>
          <a:p>
            <a:r>
              <a:rPr lang="es-ES"/>
              <a:t>ESSA requiere que el Plan Schoolwide se base en análisis de datos y que estos sean accesibles y útiles.</a:t>
            </a:r>
          </a:p>
          <a:p>
            <a:r>
              <a:rPr lang="es-ES"/>
              <a:t>La integración de datos (PCS, DEE, RBI, </a:t>
            </a:r>
            <a:r>
              <a:rPr lang="es-ES" err="1"/>
              <a:t>PowerSchool</a:t>
            </a:r>
            <a:r>
              <a:rPr lang="es-ES"/>
              <a:t>, IA) es la base del Estudio de Necesidades y del monitoreo de progreso.</a:t>
            </a:r>
          </a:p>
          <a:p>
            <a:r>
              <a:rPr lang="es-ES" b="1"/>
              <a:t>9. Desarrollo profesional basado en necesidades</a:t>
            </a:r>
            <a:endParaRPr lang="es-ES"/>
          </a:p>
          <a:p>
            <a:r>
              <a:rPr lang="es-ES"/>
              <a:t>ESSA exige que el desarrollo profesional sea </a:t>
            </a:r>
            <a:r>
              <a:rPr lang="es-ES" b="1"/>
              <a:t>alineado a las brechas identificadas, sostenido y basado en evidencia</a:t>
            </a:r>
            <a:r>
              <a:rPr lang="es-ES"/>
              <a:t>.</a:t>
            </a:r>
          </a:p>
          <a:p>
            <a:r>
              <a:rPr lang="es-ES"/>
              <a:t>El DP debe apoyar directamente: rendimiento académico, atención a subgrupos, clima/disciplina y uso efectivo de datos.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15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800629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16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20479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17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264071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="1"/>
              <a:t>1. Alineación</a:t>
            </a:r>
            <a:br>
              <a:rPr lang="es-ES"/>
            </a:br>
            <a:r>
              <a:rPr lang="es-ES"/>
              <a:t>Define a qué meta del DEPR responde la actividad y a qué población va dirigida.</a:t>
            </a:r>
          </a:p>
          <a:p>
            <a:r>
              <a:rPr lang="es-ES" b="1"/>
              <a:t>Incluye:</a:t>
            </a:r>
            <a:br>
              <a:rPr lang="es-ES"/>
            </a:br>
            <a:r>
              <a:rPr lang="es-ES"/>
              <a:t>Meta del DEPR atendida por la actividad</a:t>
            </a:r>
            <a:br>
              <a:rPr lang="es-ES"/>
            </a:br>
            <a:r>
              <a:rPr lang="es-ES"/>
              <a:t>Población atendida</a:t>
            </a:r>
          </a:p>
          <a:p>
            <a:r>
              <a:rPr lang="es-ES" b="1"/>
              <a:t>2. Diseño de la actividad</a:t>
            </a:r>
            <a:br>
              <a:rPr lang="es-ES"/>
            </a:br>
            <a:r>
              <a:rPr lang="es-ES"/>
              <a:t>Establece qué actividad se realizará, para qué se realizará y qué estrategias guiarán su desarrollo.</a:t>
            </a:r>
          </a:p>
          <a:p>
            <a:r>
              <a:rPr lang="es-ES" b="1"/>
              <a:t>Incluye:</a:t>
            </a:r>
            <a:br>
              <a:rPr lang="es-ES"/>
            </a:br>
            <a:r>
              <a:rPr lang="es-ES"/>
              <a:t>Actividad</a:t>
            </a:r>
            <a:br>
              <a:rPr lang="es-ES"/>
            </a:br>
            <a:r>
              <a:rPr lang="es-ES"/>
              <a:t>Objetivo</a:t>
            </a:r>
            <a:br>
              <a:rPr lang="es-ES"/>
            </a:br>
            <a:r>
              <a:rPr lang="es-ES"/>
              <a:t>Estrategias</a:t>
            </a:r>
          </a:p>
          <a:p>
            <a:r>
              <a:rPr lang="es-ES" b="1"/>
              <a:t>3. Ejecución</a:t>
            </a:r>
            <a:br>
              <a:rPr lang="es-ES"/>
            </a:br>
            <a:r>
              <a:rPr lang="es-ES"/>
              <a:t>Describe cómo se llevará a cabo la actividad y quién será responsable de su coordinación o seguimiento.</a:t>
            </a:r>
          </a:p>
          <a:p>
            <a:r>
              <a:rPr lang="es-ES" b="1"/>
              <a:t>Incluye:</a:t>
            </a:r>
            <a:br>
              <a:rPr lang="es-ES"/>
            </a:br>
            <a:r>
              <a:rPr lang="es-ES"/>
              <a:t>Implementación</a:t>
            </a:r>
            <a:br>
              <a:rPr lang="es-ES"/>
            </a:br>
            <a:r>
              <a:rPr lang="es-ES"/>
              <a:t>Responsable</a:t>
            </a:r>
          </a:p>
          <a:p>
            <a:r>
              <a:rPr lang="es-ES" b="1"/>
              <a:t>4. Medición</a:t>
            </a:r>
            <a:br>
              <a:rPr lang="es-ES"/>
            </a:br>
            <a:r>
              <a:rPr lang="es-ES"/>
              <a:t>Define cómo se evaluará el cumplimiento o progreso de la actividad y cuál es el resultado esperado.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B6016C-2F69-DB4E-A231-C49104F1D49D}" type="slidenum">
              <a:rPr lang="en-PR" smtClean="0"/>
              <a:t>22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3713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text and symbols  AI-generated content may be incorrect.">
            <a:extLst>
              <a:ext uri="{FF2B5EF4-FFF2-40B4-BE49-F238E27FC236}">
                <a16:creationId xmlns:a16="http://schemas.microsoft.com/office/drawing/2014/main" id="{AC902A9E-BCE3-72FD-611A-209B68BB3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22229-3CCB-3242-27C9-026A95DB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21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081D2-D93A-BDBB-FF57-37F79377D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2299"/>
            <a:ext cx="9144000" cy="10290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2F48-FB69-AC3A-880B-838E3C91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FFD2-7624-1D60-3D92-EC6C50A4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44C9-AC69-C1E2-5FE7-A11663CF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80903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a crown  AI-generated content may be incorrect.">
            <a:extLst>
              <a:ext uri="{FF2B5EF4-FFF2-40B4-BE49-F238E27FC236}">
                <a16:creationId xmlns:a16="http://schemas.microsoft.com/office/drawing/2014/main" id="{40279992-5FF3-1639-D5DD-8C04999F9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E387E-DE56-3402-20F2-BA2A3C3D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732"/>
            <a:ext cx="10515600" cy="10381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DA0D-4093-5BF6-F70E-91F737B2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7926"/>
            <a:ext cx="5181600" cy="38489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8D009-FBFE-F41F-D879-2A5C9A8D1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77926"/>
            <a:ext cx="5181600" cy="38489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175CB-702A-17D1-9236-91AB4B9C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819E6-996E-AAF3-DDF1-698E9479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77FA4-5990-AF08-7853-66DC14D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965893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 with a crown  AI-generated content may be incorrect.">
            <a:extLst>
              <a:ext uri="{FF2B5EF4-FFF2-40B4-BE49-F238E27FC236}">
                <a16:creationId xmlns:a16="http://schemas.microsoft.com/office/drawing/2014/main" id="{B00D68D7-EEAF-15E2-8DB4-2C7D9D678C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CE387E-DE56-3402-20F2-BA2A3C3D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0" y="5621765"/>
            <a:ext cx="10515600" cy="7345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DA0D-4093-5BF6-F70E-91F737B2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80" y="1687719"/>
            <a:ext cx="5181600" cy="38489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8D009-FBFE-F41F-D879-2A5C9A8D1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80" y="1687719"/>
            <a:ext cx="5181600" cy="38489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175CB-702A-17D1-9236-91AB4B9C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819E6-996E-AAF3-DDF1-698E9479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77FA4-5990-AF08-7853-66DC14D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873394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1472B4-B17D-368F-C11E-32B09C178E11}"/>
              </a:ext>
            </a:extLst>
          </p:cNvPr>
          <p:cNvGrpSpPr/>
          <p:nvPr userDrawn="1"/>
        </p:nvGrpSpPr>
        <p:grpSpPr>
          <a:xfrm>
            <a:off x="0" y="1282"/>
            <a:ext cx="12192000" cy="6856718"/>
            <a:chOff x="0" y="1282"/>
            <a:chExt cx="12192000" cy="6856718"/>
          </a:xfrm>
        </p:grpSpPr>
        <p:pic>
          <p:nvPicPr>
            <p:cNvPr id="11" name="Picture 10" descr="A blue background with text and symbols  AI-generated content may be incorrect.">
              <a:extLst>
                <a:ext uri="{FF2B5EF4-FFF2-40B4-BE49-F238E27FC236}">
                  <a16:creationId xmlns:a16="http://schemas.microsoft.com/office/drawing/2014/main" id="{8B2B98EB-3481-C73E-3F54-F07B576AB5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t="19" r="33125" b="41395"/>
            <a:stretch/>
          </p:blipFill>
          <p:spPr>
            <a:xfrm>
              <a:off x="20" y="1282"/>
              <a:ext cx="7013822" cy="3456273"/>
            </a:xfrm>
            <a:prstGeom prst="rect">
              <a:avLst/>
            </a:prstGeom>
          </p:spPr>
        </p:pic>
        <p:pic>
          <p:nvPicPr>
            <p:cNvPr id="12" name="Picture 11" descr="A blue background with text and symbols  AI-generated content may be incorrect.">
              <a:extLst>
                <a:ext uri="{FF2B5EF4-FFF2-40B4-BE49-F238E27FC236}">
                  <a16:creationId xmlns:a16="http://schemas.microsoft.com/office/drawing/2014/main" id="{B3DB1C71-A270-3B61-1B7A-3F1EE9C9A0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53125" t="20" b="-1"/>
            <a:stretch/>
          </p:blipFill>
          <p:spPr>
            <a:xfrm>
              <a:off x="6477000" y="1282"/>
              <a:ext cx="5715000" cy="6856718"/>
            </a:xfrm>
            <a:prstGeom prst="rect">
              <a:avLst/>
            </a:prstGeom>
          </p:spPr>
        </p:pic>
        <p:pic>
          <p:nvPicPr>
            <p:cNvPr id="13" name="Picture 12" descr="A blue background with text and symbols  AI-generated content may be incorrect.">
              <a:extLst>
                <a:ext uri="{FF2B5EF4-FFF2-40B4-BE49-F238E27FC236}">
                  <a16:creationId xmlns:a16="http://schemas.microsoft.com/office/drawing/2014/main" id="{57D7B822-2AF2-8294-DDEC-27D1D832E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t="19" r="33125" b="41395"/>
            <a:stretch/>
          </p:blipFill>
          <p:spPr>
            <a:xfrm>
              <a:off x="0" y="3457555"/>
              <a:ext cx="6900530" cy="3400445"/>
            </a:xfrm>
            <a:prstGeom prst="rect">
              <a:avLst/>
            </a:prstGeom>
          </p:spPr>
        </p:pic>
        <p:pic>
          <p:nvPicPr>
            <p:cNvPr id="14" name="Picture 13" descr="A black background with a crown  AI-generated content may be incorrect.">
              <a:extLst>
                <a:ext uri="{FF2B5EF4-FFF2-40B4-BE49-F238E27FC236}">
                  <a16:creationId xmlns:a16="http://schemas.microsoft.com/office/drawing/2014/main" id="{B03D82B5-4A1F-0BCD-8BDF-89B30A4465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t="80213" r="69303" b="3930"/>
            <a:stretch/>
          </p:blipFill>
          <p:spPr>
            <a:xfrm>
              <a:off x="74447" y="152347"/>
              <a:ext cx="1967004" cy="5715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545494A-C39A-A786-B80E-040062E4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6DC59-B5A4-5075-31DD-8B254CF4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C0F66-4510-FEF6-208D-E2C72A9AE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E3FA0-D258-A0B1-CDD5-F026C4B2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BB272-AD6C-480C-F9A7-D7FC1F846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1D746-B1F1-FA68-C96A-EDCFE4A8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C57EF-9F1A-6AF4-E600-6048B5F4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D6B04-66FE-8C58-C9F2-28CAC02A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2839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ue and black background with a crown  AI-generated content may be incorrect.">
            <a:extLst>
              <a:ext uri="{FF2B5EF4-FFF2-40B4-BE49-F238E27FC236}">
                <a16:creationId xmlns:a16="http://schemas.microsoft.com/office/drawing/2014/main" id="{C558BF45-0D80-478B-E8A9-059E5B561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5494A-C39A-A786-B80E-040062E4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6101"/>
            <a:ext cx="10515600" cy="690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6DC59-B5A4-5075-31DD-8B254CF4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2686"/>
            <a:ext cx="5157787" cy="56994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C0F66-4510-FEF6-208D-E2C72A9AE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312636"/>
            <a:ext cx="5157787" cy="33534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E3FA0-D258-A0B1-CDD5-F026C4B2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742686"/>
            <a:ext cx="5183188" cy="56994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BB272-AD6C-480C-F9A7-D7FC1F846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2312636"/>
            <a:ext cx="5183188" cy="33534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1D746-B1F1-FA68-C96A-EDCFE4A8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C57EF-9F1A-6AF4-E600-6048B5F4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D6B04-66FE-8C58-C9F2-28CAC02A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29678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background with a crown  AI-generated content may be incorrect.">
            <a:extLst>
              <a:ext uri="{FF2B5EF4-FFF2-40B4-BE49-F238E27FC236}">
                <a16:creationId xmlns:a16="http://schemas.microsoft.com/office/drawing/2014/main" id="{F63C6BF7-823C-361A-2CDA-558B60D53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45494A-C39A-A786-B80E-040062E4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594"/>
            <a:ext cx="10515600" cy="6902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6DC59-B5A4-5075-31DD-8B254CF4C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4853"/>
            <a:ext cx="5157787" cy="56994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3C0F66-4510-FEF6-208D-E2C72A9AE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44803"/>
            <a:ext cx="5157787" cy="33534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E3FA0-D258-A0B1-CDD5-F026C4B21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274853"/>
            <a:ext cx="5183188" cy="56994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BB272-AD6C-480C-F9A7-D7FC1F8468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2" y="1844803"/>
            <a:ext cx="5183188" cy="335346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1D746-B1F1-FA68-C96A-EDCFE4A8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C57EF-9F1A-6AF4-E600-6048B5F4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D6B04-66FE-8C58-C9F2-28CAC02AB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475200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crown  AI-generated content may be incorrect.">
            <a:extLst>
              <a:ext uri="{FF2B5EF4-FFF2-40B4-BE49-F238E27FC236}">
                <a16:creationId xmlns:a16="http://schemas.microsoft.com/office/drawing/2014/main" id="{D37FDD0D-AC07-A49A-AE29-13EE6E591C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1D92C-8796-32CB-0AC3-10DB0AE74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6C037-A635-4BC5-55AE-1E8FA1CF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40E0F-19C7-BC13-4B77-58B40685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BAF14-39B2-AEB8-7E2A-72752AD3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14183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 with a crown  AI-generated content may be incorrect.">
            <a:extLst>
              <a:ext uri="{FF2B5EF4-FFF2-40B4-BE49-F238E27FC236}">
                <a16:creationId xmlns:a16="http://schemas.microsoft.com/office/drawing/2014/main" id="{70AC5E56-B5E9-F838-5A40-98801646E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4305" b="79723"/>
          <a:stretch>
            <a:fillRect/>
          </a:stretch>
        </p:blipFill>
        <p:spPr>
          <a:xfrm>
            <a:off x="0" y="9524"/>
            <a:ext cx="1219198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77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 with a crown  AI-generated content may be incorrect.">
            <a:extLst>
              <a:ext uri="{FF2B5EF4-FFF2-40B4-BE49-F238E27FC236}">
                <a16:creationId xmlns:a16="http://schemas.microsoft.com/office/drawing/2014/main" id="{CACB7E9E-85EF-0F73-AA21-EE60B8A0F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E1D92C-8796-32CB-0AC3-10DB0AE7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15589"/>
            <a:ext cx="10515600" cy="10490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6C037-A635-4BC5-55AE-1E8FA1CF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40E0F-19C7-BC13-4B77-58B40685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BAF14-39B2-AEB8-7E2A-72752AD3D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99658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5539D-706E-9AF2-0992-99A89DE6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ED07C-767D-8F13-BCA5-4F3AA56E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AAA0CA-0D88-289A-4283-AD0CA473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76276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35B1-FA82-4C17-8A9E-35367764D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A9F0E-A89D-A480-50FA-E0D4B597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5D6B5-88D7-4B41-F92D-5ECC70781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408AD-09AE-E1E3-1F70-F6AE684B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6F565-5902-01D6-4F06-93AE453B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C53238-0DD2-B208-6AB4-36BCB511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20460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  AI-generated content may be incorrect.">
            <a:extLst>
              <a:ext uri="{FF2B5EF4-FFF2-40B4-BE49-F238E27FC236}">
                <a16:creationId xmlns:a16="http://schemas.microsoft.com/office/drawing/2014/main" id="{AA259E7F-4B56-EE90-CB82-2DA3427790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22229-3CCB-3242-27C9-026A95DB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084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081D2-D93A-BDBB-FF57-37F79377D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81525"/>
            <a:ext cx="9144000" cy="10290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2F48-FB69-AC3A-880B-838E3C91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FFD2-7624-1D60-3D92-EC6C50A4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44C9-AC69-C1E2-5FE7-A11663CF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71808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1EBD1-CC32-7FDA-4BB7-177FCFBBD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72D747-0499-2BEB-3CA1-29062F9C1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P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400F9B-7DAA-E119-D394-1D42E62A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A6E6A-82E4-5E00-4E55-5501FF568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B7A61-564C-DC89-7F18-5F3057E4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7B84-FAE1-F3E9-12A3-42448D69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50626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17BA-A261-6038-E478-DDCB8F886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48211-D206-9D11-95A8-CC7F288BB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AFED-32E8-0CA0-4056-A2AE82DE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C70D5-8C10-5BFF-2EB7-08054050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1C66D-7420-10CD-88B7-F56C64C0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59316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93235E-DB9E-2EE8-9DD9-B1553F984C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55FF1-5E14-A952-6CA0-135340195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073C4-3465-B883-746D-474A51D8A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F99E5-2E37-D48A-F023-3D97B9C6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FD73-1EA1-2E72-C640-F1742E961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37319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 with text  AI-generated content may be incorrect.">
            <a:extLst>
              <a:ext uri="{FF2B5EF4-FFF2-40B4-BE49-F238E27FC236}">
                <a16:creationId xmlns:a16="http://schemas.microsoft.com/office/drawing/2014/main" id="{14BE32BA-FF74-ABEF-0E7F-FC548C02B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722229-3CCB-3242-27C9-026A95DB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88400"/>
            <a:ext cx="7146851" cy="3010131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081D2-D93A-BDBB-FF57-37F79377D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15490"/>
            <a:ext cx="7146851" cy="12121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72F48-FB69-AC3A-880B-838E3C912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5FFD2-7624-1D60-3D92-EC6C50A4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244C9-AC69-C1E2-5FE7-A11663CF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1183120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background with text  AI-generated content may be incorrect.">
            <a:extLst>
              <a:ext uri="{FF2B5EF4-FFF2-40B4-BE49-F238E27FC236}">
                <a16:creationId xmlns:a16="http://schemas.microsoft.com/office/drawing/2014/main" id="{6C8F784D-5B90-8C5D-055B-9D7F090E0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93E53-2D53-E781-3395-A2DEC217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258"/>
            <a:ext cx="7635949" cy="10490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D528-685A-874F-A247-22BF94BF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56986"/>
            <a:ext cx="7635949" cy="4656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9CDE-C143-50E5-AA84-AC79FC14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0846-A7A0-CFBC-13D4-83991D6A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A16-1449-5A8F-A0FA-E08BD0A7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49933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 with a black border  AI-generated content may be incorrect.">
            <a:extLst>
              <a:ext uri="{FF2B5EF4-FFF2-40B4-BE49-F238E27FC236}">
                <a16:creationId xmlns:a16="http://schemas.microsoft.com/office/drawing/2014/main" id="{A3569D03-950F-617F-ADB4-D8F2FB552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93E53-2D53-E781-3395-A2DEC217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9258"/>
            <a:ext cx="7635949" cy="10490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D528-685A-874F-A247-22BF94BF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56986"/>
            <a:ext cx="7635949" cy="4656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9CDE-C143-50E5-AA84-AC79FC14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0846-A7A0-CFBC-13D4-83991D6A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A16-1449-5A8F-A0FA-E08BD0A7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68618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rectangular object with white text  AI-generated content may be incorrect.">
            <a:extLst>
              <a:ext uri="{FF2B5EF4-FFF2-40B4-BE49-F238E27FC236}">
                <a16:creationId xmlns:a16="http://schemas.microsoft.com/office/drawing/2014/main" id="{A9BD1AD2-611A-B1EB-FA21-C31141985A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93E53-2D53-E781-3395-A2DEC217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479" y="365124"/>
            <a:ext cx="7891130" cy="10490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D528-685A-874F-A247-22BF94BF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479" y="1556986"/>
            <a:ext cx="7891130" cy="46565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9CDE-C143-50E5-AA84-AC79FC14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0846-A7A0-CFBC-13D4-83991D6A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5418" cy="361959"/>
          </a:xfrm>
        </p:spPr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A16-1449-5A8F-A0FA-E08BD0A7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409" y="6353184"/>
            <a:ext cx="2743200" cy="365125"/>
          </a:xfrm>
        </p:spPr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366931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background with a crown  AI-generated content may be incorrect.">
            <a:extLst>
              <a:ext uri="{FF2B5EF4-FFF2-40B4-BE49-F238E27FC236}">
                <a16:creationId xmlns:a16="http://schemas.microsoft.com/office/drawing/2014/main" id="{9E0B0FE9-EAC0-4BCC-44D3-D22A6F2D2A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93E53-2D53-E781-3395-A2DEC217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64" y="5167654"/>
            <a:ext cx="10453577" cy="10490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D528-685A-874F-A247-22BF94BF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3741"/>
            <a:ext cx="10453577" cy="3423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9CDE-C143-50E5-AA84-AC79FC14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0846-A7A0-CFBC-13D4-83991D6A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95307" cy="361959"/>
          </a:xfrm>
        </p:spPr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A16-1449-5A8F-A0FA-E08BD0A7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8577" y="6350018"/>
            <a:ext cx="2743200" cy="365125"/>
          </a:xfrm>
        </p:spPr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9840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crown  AI-generated content may be incorrect.">
            <a:extLst>
              <a:ext uri="{FF2B5EF4-FFF2-40B4-BE49-F238E27FC236}">
                <a16:creationId xmlns:a16="http://schemas.microsoft.com/office/drawing/2014/main" id="{A2383BA2-AD2D-3582-0D07-937BD2FAD8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D93E53-2D53-E781-3395-A2DEC217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211" y="348009"/>
            <a:ext cx="10453577" cy="10490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D528-685A-874F-A247-22BF94BF4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10453577" cy="3647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B9CDE-C143-50E5-AA84-AC79FC14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B0846-A7A0-CFBC-13D4-83991D6A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095307" cy="361959"/>
          </a:xfrm>
        </p:spPr>
        <p:txBody>
          <a:bodyPr/>
          <a:lstStyle/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7EA16-1449-5A8F-A0FA-E08BD0A7D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8577" y="6350018"/>
            <a:ext cx="2743200" cy="365125"/>
          </a:xfrm>
        </p:spPr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44151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490CEE6-414A-33BE-036B-2D0619D6D6FC}"/>
              </a:ext>
            </a:extLst>
          </p:cNvPr>
          <p:cNvGrpSpPr/>
          <p:nvPr userDrawn="1"/>
        </p:nvGrpSpPr>
        <p:grpSpPr>
          <a:xfrm>
            <a:off x="0" y="1282"/>
            <a:ext cx="12192000" cy="6856718"/>
            <a:chOff x="0" y="1282"/>
            <a:chExt cx="12192000" cy="6856718"/>
          </a:xfrm>
        </p:grpSpPr>
        <p:pic>
          <p:nvPicPr>
            <p:cNvPr id="8" name="Picture 7" descr="A blue background with text and symbols  AI-generated content may be incorrect.">
              <a:extLst>
                <a:ext uri="{FF2B5EF4-FFF2-40B4-BE49-F238E27FC236}">
                  <a16:creationId xmlns:a16="http://schemas.microsoft.com/office/drawing/2014/main" id="{0520B593-45BA-2070-B7C3-A35DDA38E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t="19" r="33125" b="41395"/>
            <a:stretch/>
          </p:blipFill>
          <p:spPr>
            <a:xfrm>
              <a:off x="20" y="1282"/>
              <a:ext cx="7013822" cy="3456273"/>
            </a:xfrm>
            <a:prstGeom prst="rect">
              <a:avLst/>
            </a:prstGeom>
          </p:spPr>
        </p:pic>
        <p:pic>
          <p:nvPicPr>
            <p:cNvPr id="9" name="Picture 8" descr="A blue background with text and symbols  AI-generated content may be incorrect.">
              <a:extLst>
                <a:ext uri="{FF2B5EF4-FFF2-40B4-BE49-F238E27FC236}">
                  <a16:creationId xmlns:a16="http://schemas.microsoft.com/office/drawing/2014/main" id="{26E114EC-6973-2E52-1D47-6D9AE7E390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l="53125" t="20" b="-1"/>
            <a:stretch/>
          </p:blipFill>
          <p:spPr>
            <a:xfrm>
              <a:off x="6477000" y="1282"/>
              <a:ext cx="5715000" cy="6856718"/>
            </a:xfrm>
            <a:prstGeom prst="rect">
              <a:avLst/>
            </a:prstGeom>
          </p:spPr>
        </p:pic>
        <p:pic>
          <p:nvPicPr>
            <p:cNvPr id="10" name="Picture 9" descr="A blue background with text and symbols  AI-generated content may be incorrect.">
              <a:extLst>
                <a:ext uri="{FF2B5EF4-FFF2-40B4-BE49-F238E27FC236}">
                  <a16:creationId xmlns:a16="http://schemas.microsoft.com/office/drawing/2014/main" id="{AB17FFF0-A21B-6F18-8F81-CA14DBB5E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 t="19" r="33125" b="41395"/>
            <a:stretch/>
          </p:blipFill>
          <p:spPr>
            <a:xfrm>
              <a:off x="0" y="3457555"/>
              <a:ext cx="6900530" cy="3400445"/>
            </a:xfrm>
            <a:prstGeom prst="rect">
              <a:avLst/>
            </a:prstGeom>
          </p:spPr>
        </p:pic>
        <p:pic>
          <p:nvPicPr>
            <p:cNvPr id="12" name="Picture 11" descr="A black background with a crown  AI-generated content may be incorrect.">
              <a:extLst>
                <a:ext uri="{FF2B5EF4-FFF2-40B4-BE49-F238E27FC236}">
                  <a16:creationId xmlns:a16="http://schemas.microsoft.com/office/drawing/2014/main" id="{028D5A85-F27A-8B03-3D9D-031E69B96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 t="80213" r="69303" b="3930"/>
            <a:stretch/>
          </p:blipFill>
          <p:spPr>
            <a:xfrm>
              <a:off x="74447" y="152347"/>
              <a:ext cx="1967004" cy="57154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CE387E-DE56-3402-20F2-BA2A3C3DA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085"/>
            <a:ext cx="10515600" cy="104900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DA0D-4093-5BF6-F70E-91F737B2D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8D009-FBFE-F41F-D879-2A5C9A8D1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175CB-702A-17D1-9236-91AB4B9C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819E6-996E-AAF3-DDF1-698E9479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77FA4-5990-AF08-7853-66DC14D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227850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CC46C-37DD-035F-7BA0-188A233A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90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5AC2C-6D66-EA1F-788D-4C37F8D2D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0456"/>
            <a:ext cx="10515600" cy="4656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A76EC-5CCE-A5F4-CC04-1BE675043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F3ECCE-969D-C148-B8FB-AAE2F08C690E}" type="datetimeFigureOut">
              <a:rPr lang="en-PR" smtClean="0"/>
              <a:t>05/30/2026</a:t>
            </a:fld>
            <a:endParaRPr lang="en-P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3D03A-D47F-39C6-1F28-0F959C657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6DA97-74D5-4545-5576-849F29C5E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DAA55-4608-F645-A4C5-726189DFA032}" type="slidenum">
              <a:rPr lang="en-PR" smtClean="0"/>
              <a:t>‹#›</a:t>
            </a:fld>
            <a:endParaRPr lang="en-PR"/>
          </a:p>
        </p:txBody>
      </p:sp>
    </p:spTree>
    <p:extLst>
      <p:ext uri="{BB962C8B-B14F-4D97-AF65-F5344CB8AC3E}">
        <p14:creationId xmlns:p14="http://schemas.microsoft.com/office/powerpoint/2010/main" val="971251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69" r:id="rId4"/>
    <p:sldLayoutId id="2147483661" r:id="rId5"/>
    <p:sldLayoutId id="2147483662" r:id="rId6"/>
    <p:sldLayoutId id="2147483663" r:id="rId7"/>
    <p:sldLayoutId id="2147483664" r:id="rId8"/>
    <p:sldLayoutId id="2147483652" r:id="rId9"/>
    <p:sldLayoutId id="2147483665" r:id="rId10"/>
    <p:sldLayoutId id="2147483667" r:id="rId11"/>
    <p:sldLayoutId id="2147483653" r:id="rId12"/>
    <p:sldLayoutId id="2147483666" r:id="rId13"/>
    <p:sldLayoutId id="2147483668" r:id="rId14"/>
    <p:sldLayoutId id="2147483654" r:id="rId15"/>
    <p:sldLayoutId id="2147483672" r:id="rId16"/>
    <p:sldLayoutId id="2147483671" r:id="rId17"/>
    <p:sldLayoutId id="2147483655" r:id="rId18"/>
    <p:sldLayoutId id="2147483656" r:id="rId19"/>
    <p:sldLayoutId id="2147483657" r:id="rId20"/>
    <p:sldLayoutId id="2147483658" r:id="rId21"/>
    <p:sldLayoutId id="2147483659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339725" indent="-339725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744538" indent="-287338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0bteuE01i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m12waYMYGq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forms.office.com/r/wuYFX9mYZg" TargetMode="Externa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R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651028-4625-6A8A-80C0-4844291D912E}"/>
              </a:ext>
            </a:extLst>
          </p:cNvPr>
          <p:cNvSpPr txBox="1"/>
          <p:nvPr/>
        </p:nvSpPr>
        <p:spPr>
          <a:xfrm>
            <a:off x="1029420" y="2530112"/>
            <a:ext cx="10300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b="1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Diseño de Excelencia Escolar (DEE) </a:t>
            </a:r>
          </a:p>
          <a:p>
            <a:pPr algn="ctr"/>
            <a:r>
              <a:rPr lang="es-PR" sz="4400" b="1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2026-2027</a:t>
            </a:r>
          </a:p>
        </p:txBody>
      </p:sp>
    </p:spTree>
    <p:extLst>
      <p:ext uri="{BB962C8B-B14F-4D97-AF65-F5344CB8AC3E}">
        <p14:creationId xmlns:p14="http://schemas.microsoft.com/office/powerpoint/2010/main" val="253754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CDD53-4168-89BD-B9EB-78DF21E25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E72EA-08B1-6EAC-3193-BC63292F7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/>
              <a:t>Información General</a:t>
            </a:r>
          </a:p>
        </p:txBody>
      </p:sp>
      <p:sp>
        <p:nvSpPr>
          <p:cNvPr id="30" name="Pill">
            <a:extLst>
              <a:ext uri="{FF2B5EF4-FFF2-40B4-BE49-F238E27FC236}">
                <a16:creationId xmlns:a16="http://schemas.microsoft.com/office/drawing/2014/main" id="{D4983F21-B043-3F49-0D84-3AA6F3AE0397}"/>
              </a:ext>
            </a:extLst>
          </p:cNvPr>
          <p:cNvSpPr/>
          <p:nvPr/>
        </p:nvSpPr>
        <p:spPr>
          <a:xfrm>
            <a:off x="7210096" y="193348"/>
            <a:ext cx="4524704" cy="1284574"/>
          </a:xfrm>
          <a:prstGeom prst="roundRect">
            <a:avLst>
              <a:gd name="adj" fmla="val 50000"/>
            </a:avLst>
          </a:prstGeom>
          <a:solidFill>
            <a:srgbClr val="F5C842"/>
          </a:solidFill>
          <a:ln>
            <a:noFill/>
          </a:ln>
        </p:spPr>
        <p:txBody>
          <a:bodyPr lIns="180000" tIns="0" rIns="180000" bIns="0" anchor="ctr"/>
          <a:lstStyle/>
          <a:p>
            <a:pPr algn="ctr"/>
            <a:r>
              <a:rPr lang="es-PR" sz="2700" b="1" noProof="0" dirty="0">
                <a:solidFill>
                  <a:srgbClr val="0E2841"/>
                </a:solidFill>
                <a:latin typeface="Poppins" pitchFamily="2" charset="77"/>
                <a:cs typeface="Poppins" pitchFamily="2" charset="77"/>
              </a:rPr>
              <a:t>COMITÉ DE MEJORAMIENTO ESCOLAR</a:t>
            </a:r>
          </a:p>
        </p:txBody>
      </p:sp>
      <p:sp>
        <p:nvSpPr>
          <p:cNvPr id="10" name="C1">
            <a:extLst>
              <a:ext uri="{FF2B5EF4-FFF2-40B4-BE49-F238E27FC236}">
                <a16:creationId xmlns:a16="http://schemas.microsoft.com/office/drawing/2014/main" id="{9F86D918-93F7-3C83-6DA9-5794A0CABEEF}"/>
              </a:ext>
            </a:extLst>
          </p:cNvPr>
          <p:cNvSpPr/>
          <p:nvPr/>
        </p:nvSpPr>
        <p:spPr>
          <a:xfrm>
            <a:off x="457200" y="1724308"/>
            <a:ext cx="3600000" cy="2224771"/>
          </a:xfrm>
          <a:prstGeom prst="roundRect">
            <a:avLst>
              <a:gd name="adj" fmla="val 20000"/>
            </a:avLst>
          </a:prstGeom>
          <a:solidFill>
            <a:srgbClr val="0E2841"/>
          </a:solidFill>
          <a:ln>
            <a:noFill/>
          </a:ln>
        </p:spPr>
        <p:txBody>
          <a:bodyPr lIns="365760" tIns="365760" rIns="365760" bIns="274638" anchor="t"/>
          <a:lstStyle/>
          <a:p>
            <a:pPr algn="ctr"/>
            <a:r>
              <a:rPr lang="es-PR" sz="1600" b="1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Seguimiento al Mejoramiento</a:t>
            </a:r>
          </a:p>
          <a:p>
            <a:pPr algn="ctr">
              <a:spcBef>
                <a:spcPts val="200"/>
              </a:spcBef>
            </a:pPr>
            <a:r>
              <a:rPr lang="es-PR" sz="1400" noProof="0" dirty="0">
                <a:solidFill>
                  <a:srgbClr val="B0C8E0"/>
                </a:solidFill>
                <a:latin typeface="Poppins" pitchFamily="2" charset="77"/>
                <a:cs typeface="Poppins" pitchFamily="2" charset="77"/>
              </a:rPr>
              <a:t>Apoya la revisión de áreas que requieren atención y seguimiento.</a:t>
            </a:r>
          </a:p>
        </p:txBody>
      </p:sp>
      <p:sp>
        <p:nvSpPr>
          <p:cNvPr id="11" name="C2">
            <a:extLst>
              <a:ext uri="{FF2B5EF4-FFF2-40B4-BE49-F238E27FC236}">
                <a16:creationId xmlns:a16="http://schemas.microsoft.com/office/drawing/2014/main" id="{59C65C43-EBFC-4873-EBCD-712302C975E2}"/>
              </a:ext>
            </a:extLst>
          </p:cNvPr>
          <p:cNvSpPr/>
          <p:nvPr/>
        </p:nvSpPr>
        <p:spPr>
          <a:xfrm>
            <a:off x="4296000" y="1724308"/>
            <a:ext cx="3600000" cy="2224771"/>
          </a:xfrm>
          <a:prstGeom prst="roundRect">
            <a:avLst>
              <a:gd name="adj" fmla="val 20000"/>
            </a:avLst>
          </a:prstGeom>
          <a:solidFill>
            <a:srgbClr val="156082"/>
          </a:solidFill>
          <a:ln>
            <a:noFill/>
          </a:ln>
        </p:spPr>
        <p:txBody>
          <a:bodyPr lIns="365760" tIns="365760" rIns="365760" bIns="274638" anchor="t"/>
          <a:lstStyle/>
          <a:p>
            <a:pPr algn="ctr">
              <a:spcBef>
                <a:spcPts val="300"/>
              </a:spcBef>
            </a:pPr>
            <a:r>
              <a:rPr lang="es-PR" sz="1600" b="1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Validación de Prioridades</a:t>
            </a:r>
          </a:p>
          <a:p>
            <a:pPr algn="ctr"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Valida las prioridades y acciones dirigidas al mejoramiento de la escuela.</a:t>
            </a:r>
          </a:p>
          <a:p>
            <a:pPr algn="ctr">
              <a:spcBef>
                <a:spcPts val="200"/>
              </a:spcBef>
            </a:pPr>
            <a:endParaRPr lang="es-PR" sz="1400" noProof="0" dirty="0">
              <a:solidFill>
                <a:srgbClr val="FFFFFF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C3">
            <a:extLst>
              <a:ext uri="{FF2B5EF4-FFF2-40B4-BE49-F238E27FC236}">
                <a16:creationId xmlns:a16="http://schemas.microsoft.com/office/drawing/2014/main" id="{AE3CF383-2ED8-6F1D-E1A6-D1951010128E}"/>
              </a:ext>
            </a:extLst>
          </p:cNvPr>
          <p:cNvSpPr/>
          <p:nvPr/>
        </p:nvSpPr>
        <p:spPr>
          <a:xfrm>
            <a:off x="8134800" y="1724306"/>
            <a:ext cx="3600000" cy="2224771"/>
          </a:xfrm>
          <a:prstGeom prst="roundRect">
            <a:avLst>
              <a:gd name="adj" fmla="val 20000"/>
            </a:avLst>
          </a:prstGeom>
          <a:solidFill>
            <a:srgbClr val="0E2841"/>
          </a:solidFill>
          <a:ln>
            <a:noFill/>
          </a:ln>
        </p:spPr>
        <p:txBody>
          <a:bodyPr lIns="365760" tIns="365760" rIns="365760" bIns="274638" anchor="t"/>
          <a:lstStyle/>
          <a:p>
            <a:pPr algn="ctr"/>
            <a:r>
              <a:rPr lang="es-PR" sz="1600" b="1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Documentación requerida</a:t>
            </a:r>
          </a:p>
          <a:p>
            <a:pPr algn="ctr">
              <a:spcBef>
                <a:spcPts val="200"/>
              </a:spcBef>
            </a:pPr>
            <a:r>
              <a:rPr lang="es-PR" sz="1400" noProof="0" dirty="0">
                <a:solidFill>
                  <a:srgbClr val="B0C8E0"/>
                </a:solidFill>
                <a:latin typeface="Poppins" pitchFamily="2" charset="77"/>
                <a:cs typeface="Poppins" pitchFamily="2" charset="77"/>
              </a:rPr>
              <a:t>El director debe completar y anejar la documentación del comité, según aplique.</a:t>
            </a:r>
          </a:p>
          <a:p>
            <a:pPr algn="ctr">
              <a:spcBef>
                <a:spcPts val="200"/>
              </a:spcBef>
            </a:pPr>
            <a:endParaRPr lang="es-PR" sz="1400" noProof="0" dirty="0">
              <a:solidFill>
                <a:srgbClr val="B0C8E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0" name="Note">
            <a:extLst>
              <a:ext uri="{FF2B5EF4-FFF2-40B4-BE49-F238E27FC236}">
                <a16:creationId xmlns:a16="http://schemas.microsoft.com/office/drawing/2014/main" id="{34081ADA-BF27-9534-B46B-D70D99C41C3E}"/>
              </a:ext>
            </a:extLst>
          </p:cNvPr>
          <p:cNvSpPr/>
          <p:nvPr/>
        </p:nvSpPr>
        <p:spPr>
          <a:xfrm>
            <a:off x="457200" y="4195461"/>
            <a:ext cx="11278000" cy="692690"/>
          </a:xfrm>
          <a:prstGeom prst="roundRect">
            <a:avLst>
              <a:gd name="adj" fmla="val 15000"/>
            </a:avLst>
          </a:prstGeom>
          <a:solidFill>
            <a:srgbClr val="E8F0F8"/>
          </a:solidFill>
          <a:ln w="18000">
            <a:solidFill>
              <a:srgbClr val="156082"/>
            </a:solidFill>
          </a:ln>
        </p:spPr>
        <p:txBody>
          <a:bodyPr lIns="457200" tIns="182880" rIns="457200" bIns="182880" anchor="ctr"/>
          <a:lstStyle/>
          <a:p>
            <a:pPr algn="ctr"/>
            <a:r>
              <a:rPr lang="es-PR" sz="1600" b="1" noProof="0" dirty="0">
                <a:solidFill>
                  <a:srgbClr val="0E2841"/>
                </a:solidFill>
                <a:latin typeface="Poppins" pitchFamily="2" charset="77"/>
                <a:cs typeface="Poppins" pitchFamily="2" charset="77"/>
              </a:rPr>
              <a:t>Su participación evidencia un proceso de mejoramiento escolar organizado, participativo y alineado con las necesidades identificadas.</a:t>
            </a:r>
          </a:p>
        </p:txBody>
      </p:sp>
    </p:spTree>
    <p:extLst>
      <p:ext uri="{BB962C8B-B14F-4D97-AF65-F5344CB8AC3E}">
        <p14:creationId xmlns:p14="http://schemas.microsoft.com/office/powerpoint/2010/main" val="2105403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806"/>
            <a:ext cx="10515600" cy="1038194"/>
          </a:xfrm>
        </p:spPr>
        <p:txBody>
          <a:bodyPr>
            <a:normAutofit fontScale="90000"/>
          </a:bodyPr>
          <a:lstStyle/>
          <a:p>
            <a:pPr algn="ctr"/>
            <a:r>
              <a:rPr lang="es-PR" noProof="0" dirty="0"/>
              <a:t>Datos Académicos y Administrativos</a:t>
            </a:r>
          </a:p>
        </p:txBody>
      </p:sp>
      <p:sp>
        <p:nvSpPr>
          <p:cNvPr id="10" name="C1"/>
          <p:cNvSpPr/>
          <p:nvPr/>
        </p:nvSpPr>
        <p:spPr>
          <a:xfrm>
            <a:off x="457200" y="1400000"/>
            <a:ext cx="5289698" cy="1563917"/>
          </a:xfrm>
          <a:prstGeom prst="roundRect">
            <a:avLst>
              <a:gd name="adj" fmla="val 20000"/>
            </a:avLst>
          </a:prstGeom>
          <a:solidFill>
            <a:srgbClr val="0E2841"/>
          </a:solidFill>
          <a:ln>
            <a:noFill/>
          </a:ln>
        </p:spPr>
        <p:txBody>
          <a:bodyPr lIns="365760" tIns="274638" rIns="365760" bIns="274638" anchor="ctr"/>
          <a:lstStyle/>
          <a:p>
            <a:pPr algn="ctr"/>
            <a:r>
              <a:rPr lang="es-PR" sz="2000" noProof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Información académica, administrativa, operacional y fiscal</a:t>
            </a:r>
          </a:p>
        </p:txBody>
      </p:sp>
      <p:sp>
        <p:nvSpPr>
          <p:cNvPr id="11" name="C2"/>
          <p:cNvSpPr/>
          <p:nvPr/>
        </p:nvSpPr>
        <p:spPr>
          <a:xfrm>
            <a:off x="6200000" y="1400000"/>
            <a:ext cx="5387655" cy="1563917"/>
          </a:xfrm>
          <a:prstGeom prst="roundRect">
            <a:avLst>
              <a:gd name="adj" fmla="val 20000"/>
            </a:avLst>
          </a:prstGeom>
          <a:solidFill>
            <a:srgbClr val="156082"/>
          </a:solidFill>
          <a:ln>
            <a:noFill/>
          </a:ln>
        </p:spPr>
        <p:txBody>
          <a:bodyPr lIns="365760" tIns="274638" rIns="365760" bIns="274638" anchor="ctr"/>
          <a:lstStyle/>
          <a:p>
            <a:pPr algn="ctr"/>
            <a:r>
              <a:rPr lang="es-PR" sz="2000" noProof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Información prepoblada en el sistema según datos disponibles</a:t>
            </a:r>
          </a:p>
        </p:txBody>
      </p:sp>
      <p:sp>
        <p:nvSpPr>
          <p:cNvPr id="12" name="C3"/>
          <p:cNvSpPr/>
          <p:nvPr/>
        </p:nvSpPr>
        <p:spPr>
          <a:xfrm>
            <a:off x="457200" y="3150097"/>
            <a:ext cx="5289698" cy="1563917"/>
          </a:xfrm>
          <a:prstGeom prst="roundRect">
            <a:avLst>
              <a:gd name="adj" fmla="val 20000"/>
            </a:avLst>
          </a:prstGeom>
          <a:solidFill>
            <a:srgbClr val="156082"/>
          </a:solidFill>
          <a:ln>
            <a:noFill/>
          </a:ln>
        </p:spPr>
        <p:txBody>
          <a:bodyPr lIns="365760" tIns="274638" rIns="365760" bIns="274638" anchor="ctr"/>
          <a:lstStyle/>
          <a:p>
            <a:pPr algn="ctr"/>
            <a:r>
              <a:rPr lang="es-PR" sz="2000" noProof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El director revisa, valida y actualiza según la realidad de la escuela. </a:t>
            </a:r>
          </a:p>
          <a:p>
            <a:pPr algn="ctr"/>
            <a:r>
              <a:rPr lang="es-PR" sz="2000" noProof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La información de inventario es certificada por el Director.</a:t>
            </a:r>
          </a:p>
        </p:txBody>
      </p:sp>
      <p:sp>
        <p:nvSpPr>
          <p:cNvPr id="13" name="C4"/>
          <p:cNvSpPr/>
          <p:nvPr/>
        </p:nvSpPr>
        <p:spPr>
          <a:xfrm>
            <a:off x="6200000" y="3150096"/>
            <a:ext cx="5387655" cy="1563917"/>
          </a:xfrm>
          <a:prstGeom prst="roundRect">
            <a:avLst>
              <a:gd name="adj" fmla="val 20000"/>
            </a:avLst>
          </a:prstGeom>
          <a:solidFill>
            <a:srgbClr val="0E2841"/>
          </a:solidFill>
          <a:ln>
            <a:noFill/>
          </a:ln>
        </p:spPr>
        <p:txBody>
          <a:bodyPr lIns="365760" tIns="274638" rIns="365760" bIns="274638" anchor="ctr"/>
          <a:lstStyle/>
          <a:p>
            <a:pPr algn="ctr"/>
            <a:r>
              <a:rPr lang="es-PR" sz="2000" noProof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Apoya la preparación del Estudio de Necesidades y Plan de Acción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D2A13-135F-5FAF-7053-06E4AF098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20EB-1B4B-6D1B-8DEB-6BA624CF4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R" noProof="0" dirty="0"/>
              <a:t>Datos Académicos y Administrativos</a:t>
            </a:r>
            <a:br>
              <a:rPr lang="es-PR" noProof="0" dirty="0"/>
            </a:br>
            <a:r>
              <a:rPr lang="es-PR" noProof="0" dirty="0"/>
              <a:t>Componentes Incluidos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F5FB3-FBE8-44C2-6A64-DAD2645C0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77926"/>
            <a:ext cx="10366094" cy="3348717"/>
          </a:xfrm>
        </p:spPr>
        <p:txBody>
          <a:bodyPr>
            <a:normAutofit/>
          </a:bodyPr>
          <a:lstStyle/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lvl="1" algn="just"/>
            <a:endParaRPr lang="es-PR" noProof="0" dirty="0">
              <a:latin typeface="Poppins" pitchFamily="2" charset="77"/>
              <a:cs typeface="Poppins" pitchFamily="2" charset="77"/>
            </a:endParaRPr>
          </a:p>
          <a:p>
            <a:pPr algn="just"/>
            <a:endParaRPr lang="es-PR" noProof="0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6AE44FD-9C42-5F3F-DEAF-0BC87F1AC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403269"/>
              </p:ext>
            </p:extLst>
          </p:nvPr>
        </p:nvGraphicFramePr>
        <p:xfrm>
          <a:off x="688694" y="1323381"/>
          <a:ext cx="10665106" cy="3921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371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8E8D8-C514-AACE-44C5-BA486CC1D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362AB8-221A-DA2E-5C3D-3C23875C7960}"/>
              </a:ext>
            </a:extLst>
          </p:cNvPr>
          <p:cNvSpPr txBox="1"/>
          <p:nvPr/>
        </p:nvSpPr>
        <p:spPr>
          <a:xfrm>
            <a:off x="945716" y="1982450"/>
            <a:ext cx="10300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400" b="1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Estudio de Necesidades y </a:t>
            </a:r>
          </a:p>
          <a:p>
            <a:pPr algn="ctr"/>
            <a:r>
              <a:rPr lang="es-PR" sz="4400" b="1" noProof="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Plan de Acción </a:t>
            </a:r>
          </a:p>
        </p:txBody>
      </p:sp>
    </p:spTree>
    <p:extLst>
      <p:ext uri="{BB962C8B-B14F-4D97-AF65-F5344CB8AC3E}">
        <p14:creationId xmlns:p14="http://schemas.microsoft.com/office/powerpoint/2010/main" val="225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5A081-9CE1-AB86-AC51-52F6641BA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BBDD3EB-3C0D-CC90-310E-574436F8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716" y="476167"/>
            <a:ext cx="7881268" cy="734585"/>
          </a:xfrm>
        </p:spPr>
        <p:txBody>
          <a:bodyPr>
            <a:normAutofit/>
          </a:bodyPr>
          <a:lstStyle/>
          <a:p>
            <a:pPr algn="ctr"/>
            <a:r>
              <a:rPr lang="es-PR" sz="4000" noProof="0" dirty="0">
                <a:solidFill>
                  <a:schemeClr val="bg1"/>
                </a:solidFill>
                <a:effectLst/>
              </a:rPr>
              <a:t>Fuentes de datos disponibles </a:t>
            </a:r>
            <a:endParaRPr lang="es-PR" noProof="0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3115ED7-647B-ACBB-0524-F35B7CFA46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556762"/>
              </p:ext>
            </p:extLst>
          </p:nvPr>
        </p:nvGraphicFramePr>
        <p:xfrm>
          <a:off x="1255259" y="1037132"/>
          <a:ext cx="9681482" cy="566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140E166-3B70-AF53-2E8F-CC8382B99AD2}"/>
              </a:ext>
            </a:extLst>
          </p:cNvPr>
          <p:cNvSpPr txBox="1"/>
          <p:nvPr/>
        </p:nvSpPr>
        <p:spPr>
          <a:xfrm>
            <a:off x="596265" y="5982467"/>
            <a:ext cx="10789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PR" b="1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*NOTA* Los datos académicos y de asistencia se analizan en forma agregada por </a:t>
            </a:r>
            <a:r>
              <a:rPr lang="es-PR" b="1" u="sng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grado</a:t>
            </a:r>
            <a:r>
              <a:rPr lang="es-PR" b="1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 </a:t>
            </a:r>
            <a:r>
              <a:rPr lang="es-PR" b="1" u="sng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materia</a:t>
            </a:r>
            <a:r>
              <a:rPr lang="es-PR" b="1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conforme a las fuentes disponibles para el análisis correspondiente. </a:t>
            </a:r>
          </a:p>
        </p:txBody>
      </p:sp>
    </p:spTree>
    <p:extLst>
      <p:ext uri="{BB962C8B-B14F-4D97-AF65-F5344CB8AC3E}">
        <p14:creationId xmlns:p14="http://schemas.microsoft.com/office/powerpoint/2010/main" val="577363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0A5939-7A9E-AD44-4CEA-79C8AB2C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2215" y="846249"/>
            <a:ext cx="7881268" cy="734585"/>
          </a:xfrm>
        </p:spPr>
        <p:txBody>
          <a:bodyPr>
            <a:normAutofit fontScale="90000"/>
          </a:bodyPr>
          <a:lstStyle/>
          <a:p>
            <a:pPr algn="ctr"/>
            <a:r>
              <a:rPr lang="es-PR" sz="4000" noProof="0" dirty="0">
                <a:solidFill>
                  <a:schemeClr val="bg1"/>
                </a:solidFill>
                <a:effectLst/>
              </a:rPr>
              <a:t>Análisis de datos como base de los temas estratégicos del DEE</a:t>
            </a:r>
            <a:br>
              <a:rPr lang="es-PR" noProof="0" dirty="0">
                <a:solidFill>
                  <a:schemeClr val="bg1"/>
                </a:solidFill>
                <a:effectLst/>
              </a:rPr>
            </a:br>
            <a:endParaRPr lang="es-PR" noProof="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07BA16-4379-420D-6826-D10186780521}"/>
              </a:ext>
            </a:extLst>
          </p:cNvPr>
          <p:cNvSpPr txBox="1"/>
          <p:nvPr/>
        </p:nvSpPr>
        <p:spPr>
          <a:xfrm>
            <a:off x="671520" y="2050466"/>
            <a:ext cx="11234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000" noProof="0" dirty="0">
                <a:latin typeface="Poppins" panose="00000500000000000000" pitchFamily="2" charset="0"/>
                <a:cs typeface="Poppins" panose="00000500000000000000" pitchFamily="2" charset="0"/>
              </a:rPr>
              <a:t>El DEE 2026-2027 parte del análisis de datos disponibles para identificar necesidades, establecer prioridades y apoyar una planificación alineada con los requisitos de ESSA, el cumplimiento programático y fiscal y la toma de decisiones informadas.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174920-72CD-0192-6BD4-D1C15B96B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178206"/>
              </p:ext>
            </p:extLst>
          </p:nvPr>
        </p:nvGraphicFramePr>
        <p:xfrm>
          <a:off x="864524" y="2668385"/>
          <a:ext cx="10848959" cy="4189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1702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E9F7-3499-F91E-C234-8D152D15E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892" y="584832"/>
            <a:ext cx="8172806" cy="734585"/>
          </a:xfrm>
        </p:spPr>
        <p:txBody>
          <a:bodyPr>
            <a:normAutofit fontScale="90000"/>
          </a:bodyPr>
          <a:lstStyle/>
          <a:p>
            <a:pPr algn="ctr"/>
            <a:r>
              <a:rPr lang="es-PR" noProof="0" dirty="0">
                <a:solidFill>
                  <a:schemeClr val="bg1"/>
                </a:solidFill>
              </a:rPr>
              <a:t>Temas estratégicos del DEE 2026–2027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44D9A44-032E-A9E1-BB56-8729C6FC8F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9906691"/>
              </p:ext>
            </p:extLst>
          </p:nvPr>
        </p:nvGraphicFramePr>
        <p:xfrm>
          <a:off x="1579419" y="1878676"/>
          <a:ext cx="9443258" cy="4788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501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E6845C-480F-82E0-9CFA-8855734A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338" y="365181"/>
            <a:ext cx="8050684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sz="4000" noProof="0" dirty="0">
                <a:solidFill>
                  <a:schemeClr val="bg1"/>
                </a:solidFill>
              </a:rPr>
              <a:t>Ajustes al Estudio de Necesidades y al Plan de Acción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7F6ECDC-5067-54AB-8284-486802CB2A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826673"/>
              </p:ext>
            </p:extLst>
          </p:nvPr>
        </p:nvGraphicFramePr>
        <p:xfrm>
          <a:off x="3054003" y="1711499"/>
          <a:ext cx="6464531" cy="4954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805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B55A2E0-0D23-7576-8C00-5DC84ED29250}"/>
              </a:ext>
            </a:extLst>
          </p:cNvPr>
          <p:cNvSpPr txBox="1"/>
          <p:nvPr/>
        </p:nvSpPr>
        <p:spPr>
          <a:xfrm>
            <a:off x="220407" y="747297"/>
            <a:ext cx="7642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800" noProof="0" dirty="0">
                <a:latin typeface="Poppins" pitchFamily="2" charset="77"/>
                <a:cs typeface="Poppins" pitchFamily="2" charset="77"/>
              </a:rPr>
              <a:t>Los cambios del DEE 2026-2027 se concentran en el Estudio de Necesidades y el Plan de Acción. </a:t>
            </a:r>
          </a:p>
          <a:p>
            <a:pPr algn="ctr"/>
            <a:endParaRPr lang="es-PR" sz="2800" noProof="0" dirty="0">
              <a:latin typeface="Poppins" pitchFamily="2" charset="77"/>
              <a:cs typeface="Poppins" pitchFamily="2" charset="77"/>
            </a:endParaRPr>
          </a:p>
          <a:p>
            <a:pPr algn="ctr"/>
            <a:r>
              <a:rPr lang="es-PR" sz="2800" noProof="0" dirty="0">
                <a:latin typeface="Poppins" pitchFamily="2" charset="77"/>
                <a:cs typeface="Poppins" pitchFamily="2" charset="77"/>
              </a:rPr>
              <a:t>Se incorpora un proceso más estructurado para analizar datos, identificar necesidades, establecer prioridades, seleccionar temas y vincularlos con mediciones, expectativas, implementación y presupuesto.</a:t>
            </a:r>
          </a:p>
        </p:txBody>
      </p:sp>
    </p:spTree>
    <p:extLst>
      <p:ext uri="{BB962C8B-B14F-4D97-AF65-F5344CB8AC3E}">
        <p14:creationId xmlns:p14="http://schemas.microsoft.com/office/powerpoint/2010/main" val="4044620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AE66F-C01B-DB0B-C158-FD6130077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F53BF-F10B-D86E-84B2-BC68DC667559}"/>
              </a:ext>
            </a:extLst>
          </p:cNvPr>
          <p:cNvSpPr txBox="1"/>
          <p:nvPr/>
        </p:nvSpPr>
        <p:spPr>
          <a:xfrm>
            <a:off x="227120" y="2016666"/>
            <a:ext cx="76426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2800" noProof="0" dirty="0">
                <a:latin typeface="Poppins" panose="00000500000000000000" pitchFamily="2" charset="0"/>
                <a:cs typeface="Poppins" panose="00000500000000000000" pitchFamily="2" charset="0"/>
              </a:rPr>
              <a:t>El DEE 2026–2027 mantiene el principio de toma de decisiones profesional informada conforme a ESSA §1114. </a:t>
            </a:r>
          </a:p>
          <a:p>
            <a:pPr algn="ctr"/>
            <a:endParaRPr lang="es-PR" sz="105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s-PR" sz="2800" noProof="0" dirty="0">
                <a:latin typeface="Poppins" panose="00000500000000000000" pitchFamily="2" charset="0"/>
                <a:cs typeface="Poppins" panose="00000500000000000000" pitchFamily="2" charset="0"/>
              </a:rPr>
              <a:t>El uso de Inteligencia Artificial apoya la toma de decisiones basadas en evidencia, sin sustituir el juicio profesional del director de escuela.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53E856F-4B31-4984-736E-6C13F365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04" y="621541"/>
            <a:ext cx="6999913" cy="625475"/>
          </a:xfrm>
        </p:spPr>
        <p:txBody>
          <a:bodyPr>
            <a:noAutofit/>
          </a:bodyPr>
          <a:lstStyle/>
          <a:p>
            <a:pPr algn="ctr"/>
            <a:r>
              <a:rPr lang="es-PR" sz="3600" noProof="0" dirty="0"/>
              <a:t>Nota de cumplimiento sobre datos, IA y juicio profesional</a:t>
            </a:r>
          </a:p>
        </p:txBody>
      </p:sp>
    </p:spTree>
    <p:extLst>
      <p:ext uri="{BB962C8B-B14F-4D97-AF65-F5344CB8AC3E}">
        <p14:creationId xmlns:p14="http://schemas.microsoft.com/office/powerpoint/2010/main" val="241872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620E1-DCCE-010D-78F2-FDF2E35B6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8170" y="3514743"/>
            <a:ext cx="5915660" cy="1240753"/>
          </a:xfrm>
        </p:spPr>
        <p:txBody>
          <a:bodyPr/>
          <a:lstStyle/>
          <a:p>
            <a:r>
              <a:rPr lang="es-PR" noProof="0" dirty="0"/>
              <a:t>PREPRUEBA</a:t>
            </a:r>
          </a:p>
        </p:txBody>
      </p:sp>
    </p:spTree>
    <p:extLst>
      <p:ext uri="{BB962C8B-B14F-4D97-AF65-F5344CB8AC3E}">
        <p14:creationId xmlns:p14="http://schemas.microsoft.com/office/powerpoint/2010/main" val="3964359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4AFF9-3F00-B246-B254-F14A07611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10882-BB8C-2630-FA3F-21C14B79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noProof="0" dirty="0"/>
              <a:t>Proceso del Estudio de Necesidades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663D02-E641-12A4-6970-24C5D934F3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38821049"/>
              </p:ext>
            </p:extLst>
          </p:nvPr>
        </p:nvGraphicFramePr>
        <p:xfrm>
          <a:off x="197371" y="1360232"/>
          <a:ext cx="11797258" cy="245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F044799-A217-5D31-28A2-771E7CAACB9E}"/>
              </a:ext>
            </a:extLst>
          </p:cNvPr>
          <p:cNvSpPr txBox="1"/>
          <p:nvPr/>
        </p:nvSpPr>
        <p:spPr>
          <a:xfrm>
            <a:off x="753256" y="3846567"/>
            <a:ext cx="106854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PR" sz="2600" b="1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justificación de la necesidad sólo se llenará si la escuela no dispone con datos para priorizar sus actividades.</a:t>
            </a:r>
          </a:p>
        </p:txBody>
      </p:sp>
    </p:spTree>
    <p:extLst>
      <p:ext uri="{BB962C8B-B14F-4D97-AF65-F5344CB8AC3E}">
        <p14:creationId xmlns:p14="http://schemas.microsoft.com/office/powerpoint/2010/main" val="202588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42E56-0925-D838-713F-58791A8D2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9654-584B-EC7C-99FC-D1602915D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194"/>
          </a:xfrm>
        </p:spPr>
        <p:txBody>
          <a:bodyPr>
            <a:noAutofit/>
          </a:bodyPr>
          <a:lstStyle/>
          <a:p>
            <a:pPr algn="ctr"/>
            <a:r>
              <a:rPr lang="es-PR" sz="3200" noProof="0" dirty="0"/>
              <a:t>Composición de la actividad en el Plan de Acción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784CD3-E6FD-81DB-FA68-ED975A87D1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339362"/>
              </p:ext>
            </p:extLst>
          </p:nvPr>
        </p:nvGraphicFramePr>
        <p:xfrm>
          <a:off x="204866" y="2044134"/>
          <a:ext cx="11782268" cy="174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CDE5B36-BC59-0A0D-BD1A-3D5461D2B94D}"/>
              </a:ext>
            </a:extLst>
          </p:cNvPr>
          <p:cNvSpPr txBox="1"/>
          <p:nvPr/>
        </p:nvSpPr>
        <p:spPr>
          <a:xfrm>
            <a:off x="987706" y="1005940"/>
            <a:ext cx="103660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R" sz="2000" b="1" noProof="0" dirty="0">
                <a:solidFill>
                  <a:srgbClr val="FFC10E"/>
                </a:solidFill>
                <a:latin typeface="Poppins" pitchFamily="2" charset="77"/>
                <a:cs typeface="Poppins" pitchFamily="2" charset="77"/>
              </a:rPr>
              <a:t>El Plan de Acción organiza cada actividad siguiendo un orden lógico que permite conectar la necesidad identificada con la acción que se llevará a cabo, la forma en que será implementada y cómo se medirá su resultado.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DBE73B-3113-8A64-A7FF-C0661D6A59C8}"/>
              </a:ext>
            </a:extLst>
          </p:cNvPr>
          <p:cNvSpPr txBox="1"/>
          <p:nvPr/>
        </p:nvSpPr>
        <p:spPr>
          <a:xfrm>
            <a:off x="736194" y="4030619"/>
            <a:ext cx="108691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PR" b="1" noProof="0" dirty="0">
                <a:solidFill>
                  <a:srgbClr val="FFC10E"/>
                </a:solidFill>
                <a:latin typeface="Poppins" pitchFamily="2" charset="77"/>
                <a:cs typeface="Poppins" pitchFamily="2" charset="77"/>
              </a:rPr>
              <a:t>Este orden permite que cada actividad responda a una necesidad real, esté alineada con las prioridades del DEPR, tenga una ejecución medible y cuente con los criterios para evidenciar cumplimiento y progreso.</a:t>
            </a:r>
          </a:p>
        </p:txBody>
      </p:sp>
    </p:spTree>
    <p:extLst>
      <p:ext uri="{BB962C8B-B14F-4D97-AF65-F5344CB8AC3E}">
        <p14:creationId xmlns:p14="http://schemas.microsoft.com/office/powerpoint/2010/main" val="3419777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2B091-61B8-54BB-61B6-4894A046E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56828-C56E-5E4F-4E24-BF18124D03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17124" y="164632"/>
            <a:ext cx="7630466" cy="887554"/>
          </a:xfrm>
        </p:spPr>
        <p:txBody>
          <a:bodyPr>
            <a:normAutofit/>
          </a:bodyPr>
          <a:lstStyle/>
          <a:p>
            <a:pPr algn="ctr"/>
            <a:r>
              <a:rPr lang="es-PR" noProof="0" dirty="0">
                <a:solidFill>
                  <a:schemeClr val="bg1"/>
                </a:solidFill>
              </a:rPr>
              <a:t>¿Qué incluye?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CFECBC3-61A0-4314-CEA1-FEA0E4235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028254"/>
              </p:ext>
            </p:extLst>
          </p:nvPr>
        </p:nvGraphicFramePr>
        <p:xfrm>
          <a:off x="214014" y="1537983"/>
          <a:ext cx="11763971" cy="4892338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860105">
                  <a:extLst>
                    <a:ext uri="{9D8B030D-6E8A-4147-A177-3AD203B41FA5}">
                      <a16:colId xmlns:a16="http://schemas.microsoft.com/office/drawing/2014/main" val="3339371378"/>
                    </a:ext>
                  </a:extLst>
                </a:gridCol>
                <a:gridCol w="4832907">
                  <a:extLst>
                    <a:ext uri="{9D8B030D-6E8A-4147-A177-3AD203B41FA5}">
                      <a16:colId xmlns:a16="http://schemas.microsoft.com/office/drawing/2014/main" val="842152601"/>
                    </a:ext>
                  </a:extLst>
                </a:gridCol>
                <a:gridCol w="4070959">
                  <a:extLst>
                    <a:ext uri="{9D8B030D-6E8A-4147-A177-3AD203B41FA5}">
                      <a16:colId xmlns:a16="http://schemas.microsoft.com/office/drawing/2014/main" val="2005578119"/>
                    </a:ext>
                  </a:extLst>
                </a:gridCol>
              </a:tblGrid>
              <a:tr h="32947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R" sz="2000" b="1" noProof="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Paso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7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R" sz="2000" b="1" noProof="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Definición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7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s-PR" sz="2000" b="1" noProof="0" dirty="0">
                          <a:solidFill>
                            <a:schemeClr val="bg1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Elementos que incluye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A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077504"/>
                  </a:ext>
                </a:extLst>
              </a:tr>
              <a:tr h="8363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R" sz="2000" b="1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1. Alineación</a:t>
                      </a:r>
                      <a:endParaRPr lang="es-PR" sz="2000" noProof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Define a qué meta del DEPR responde la actividad y a qué población va dirigida.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Meta del DEPR atendida por la actividad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Población atendida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9438066"/>
                  </a:ext>
                </a:extLst>
              </a:tr>
              <a:tr h="1089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R" sz="2000" b="1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2. Diseño de la actividad</a:t>
                      </a:r>
                      <a:endParaRPr lang="es-PR" sz="2000" noProof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Establece qué actividad se realizará, para qué se realizará y qué estrategias guiarán su desarrollo.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Actividad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Objetivo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Estrategias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667741"/>
                  </a:ext>
                </a:extLst>
              </a:tr>
              <a:tr h="1089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R" sz="2000" b="1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3. Ejecución</a:t>
                      </a:r>
                      <a:endParaRPr lang="es-PR" sz="2000" noProof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Describe cómo se llevará a cabo la actividad y quién será responsable de su coordinación o seguimiento.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Implementación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Responsable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85039884"/>
                  </a:ext>
                </a:extLst>
              </a:tr>
              <a:tr h="108980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PR" sz="2000" b="1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4. Medición</a:t>
                      </a:r>
                      <a:endParaRPr lang="es-PR" sz="2000" noProof="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Define cómo se evaluará el cumplimiento o progreso de la actividad y cuál es el resultado esperado.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Medición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PR" sz="2000" noProof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Expectativa de logro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129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84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1538"/>
            <a:ext cx="10515600" cy="1049005"/>
          </a:xfrm>
        </p:spPr>
        <p:txBody>
          <a:bodyPr>
            <a:normAutofit/>
          </a:bodyPr>
          <a:lstStyle/>
          <a:p>
            <a:pPr algn="ctr"/>
            <a:r>
              <a:rPr lang="es-PR" sz="4000" noProof="0" dirty="0"/>
              <a:t>Condiciones Generales del Proceso</a:t>
            </a:r>
          </a:p>
        </p:txBody>
      </p:sp>
      <p:sp>
        <p:nvSpPr>
          <p:cNvPr id="10" name="G1"/>
          <p:cNvSpPr/>
          <p:nvPr/>
        </p:nvSpPr>
        <p:spPr>
          <a:xfrm>
            <a:off x="304800" y="897467"/>
            <a:ext cx="3700000" cy="2042533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5760" tIns="274638" rIns="365760" bIns="274638" anchor="t"/>
          <a:lstStyle/>
          <a:p>
            <a:r>
              <a:rPr lang="es-PR" sz="3200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01</a:t>
            </a:r>
          </a:p>
          <a:p>
            <a:pPr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El sistema presenta necesidades alineadas al análisis de datos por tema.</a:t>
            </a:r>
          </a:p>
        </p:txBody>
      </p:sp>
      <p:sp>
        <p:nvSpPr>
          <p:cNvPr id="11" name="G2"/>
          <p:cNvSpPr/>
          <p:nvPr/>
        </p:nvSpPr>
        <p:spPr>
          <a:xfrm>
            <a:off x="4246000" y="897467"/>
            <a:ext cx="3700000" cy="2042533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5760" tIns="274638" rIns="365760" bIns="274638" anchor="t"/>
          <a:lstStyle/>
          <a:p>
            <a:r>
              <a:rPr lang="es-PR" sz="3200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02</a:t>
            </a:r>
          </a:p>
          <a:p>
            <a:pPr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Si la escuela no dispone de datos, se presentan necesidades para selección del director sin priorización.</a:t>
            </a:r>
          </a:p>
        </p:txBody>
      </p:sp>
      <p:sp>
        <p:nvSpPr>
          <p:cNvPr id="12" name="G3"/>
          <p:cNvSpPr/>
          <p:nvPr/>
        </p:nvSpPr>
        <p:spPr>
          <a:xfrm>
            <a:off x="8188000" y="897467"/>
            <a:ext cx="3700000" cy="2042533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5760" tIns="274638" rIns="365760" bIns="274638" anchor="t"/>
          <a:lstStyle/>
          <a:p>
            <a:r>
              <a:rPr lang="es-PR" sz="3200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03</a:t>
            </a:r>
          </a:p>
          <a:p>
            <a:pPr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Las actividades se </a:t>
            </a:r>
            <a:r>
              <a:rPr lang="es-PR" sz="1400" noProof="0" dirty="0" err="1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prepoblarán</a:t>
            </a: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 en el Plan de Acción según la necesidad seleccionada.</a:t>
            </a:r>
          </a:p>
        </p:txBody>
      </p:sp>
      <p:sp>
        <p:nvSpPr>
          <p:cNvPr id="13" name="G4"/>
          <p:cNvSpPr/>
          <p:nvPr/>
        </p:nvSpPr>
        <p:spPr>
          <a:xfrm>
            <a:off x="304800" y="3037467"/>
            <a:ext cx="3700000" cy="2042533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5760" tIns="274638" rIns="365760" bIns="274638" anchor="t"/>
          <a:lstStyle/>
          <a:p>
            <a:r>
              <a:rPr lang="es-PR" sz="3200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04</a:t>
            </a:r>
          </a:p>
          <a:p>
            <a:pPr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El director revisa, valida y ajusta la información editable de la actividad.</a:t>
            </a:r>
          </a:p>
        </p:txBody>
      </p:sp>
      <p:sp>
        <p:nvSpPr>
          <p:cNvPr id="14" name="G5"/>
          <p:cNvSpPr/>
          <p:nvPr/>
        </p:nvSpPr>
        <p:spPr>
          <a:xfrm>
            <a:off x="4246000" y="3037467"/>
            <a:ext cx="3700000" cy="2042533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5760" tIns="274638" rIns="365760" bIns="274638" anchor="t"/>
          <a:lstStyle/>
          <a:p>
            <a:r>
              <a:rPr lang="es-PR" sz="3200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05</a:t>
            </a:r>
          </a:p>
          <a:p>
            <a:pPr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Toda actividad debe alinearse con necesidad, población, meta DEPR, medición, expectativa, presupuesto y cumplimiento.</a:t>
            </a:r>
          </a:p>
        </p:txBody>
      </p:sp>
      <p:sp>
        <p:nvSpPr>
          <p:cNvPr id="15" name="G6"/>
          <p:cNvSpPr/>
          <p:nvPr/>
        </p:nvSpPr>
        <p:spPr>
          <a:xfrm>
            <a:off x="8188000" y="3037467"/>
            <a:ext cx="3700000" cy="2042533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365760" tIns="274638" rIns="365760" bIns="274638" anchor="t"/>
          <a:lstStyle/>
          <a:p>
            <a:r>
              <a:rPr lang="es-PR" sz="3200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06</a:t>
            </a:r>
          </a:p>
          <a:p>
            <a:pPr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La priorización sirve como guía, pero no sustituye el juicio profesional del director.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80096-3037-E43E-E72B-8B588619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629"/>
            <a:ext cx="10515600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noProof="0" dirty="0"/>
              <a:t>Actividades requeridas según tipo de escuela, programa o modalidad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FDADF-C33A-2E13-3FF4-0D40A4B123E5}"/>
              </a:ext>
            </a:extLst>
          </p:cNvPr>
          <p:cNvSpPr txBox="1"/>
          <p:nvPr/>
        </p:nvSpPr>
        <p:spPr>
          <a:xfrm>
            <a:off x="521690" y="1633205"/>
            <a:ext cx="109940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Aprendices del Español, Inmigrantes y Participación de la Familia son requeridas para todas las escuelas, independientemente de su clasificación. 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En escuelas en mejoramiento, las actividades de Mejoramiento Escolar son requeridas.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En escuelas bilingües, Montessori u otras modalidades, se muestran las actividades correspondientes.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Las demás actividades responden al análisis de datos, necesidades identificadas y priorización. </a:t>
            </a:r>
          </a:p>
        </p:txBody>
      </p:sp>
    </p:spTree>
    <p:extLst>
      <p:ext uri="{BB962C8B-B14F-4D97-AF65-F5344CB8AC3E}">
        <p14:creationId xmlns:p14="http://schemas.microsoft.com/office/powerpoint/2010/main" val="2987086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F169-EEBC-7876-1A52-305B109E0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s-PR" noProof="0" dirty="0"/>
              <a:t>Ejemplo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F343A-DBA7-4F85-0750-455D6FB59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2800"/>
            <a:ext cx="9144000" cy="1029006"/>
          </a:xfrm>
        </p:spPr>
        <p:txBody>
          <a:bodyPr/>
          <a:lstStyle/>
          <a:p>
            <a:r>
              <a:rPr lang="es-PR" noProof="0" dirty="0"/>
              <a:t>Tema: Socioemocional </a:t>
            </a:r>
          </a:p>
        </p:txBody>
      </p:sp>
    </p:spTree>
    <p:extLst>
      <p:ext uri="{BB962C8B-B14F-4D97-AF65-F5344CB8AC3E}">
        <p14:creationId xmlns:p14="http://schemas.microsoft.com/office/powerpoint/2010/main" val="2951888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6D1B-CE44-6960-2BB6-2710DE9F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17" y="81321"/>
            <a:ext cx="10515600" cy="1049005"/>
          </a:xfrm>
        </p:spPr>
        <p:txBody>
          <a:bodyPr>
            <a:noAutofit/>
          </a:bodyPr>
          <a:lstStyle/>
          <a:p>
            <a:pPr algn="ctr"/>
            <a:r>
              <a:rPr lang="es-PR" sz="2800" noProof="0" dirty="0"/>
              <a:t>Datos que nutren las necesidades del tema Socioemocional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EFF521-F17B-4C83-14BF-2ED22E54C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7214480"/>
              </p:ext>
            </p:extLst>
          </p:nvPr>
        </p:nvGraphicFramePr>
        <p:xfrm>
          <a:off x="358814" y="486138"/>
          <a:ext cx="11609407" cy="5108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5664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2CE7A-A89C-1394-B978-36A213628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8943-25A9-3FCC-3549-A593D4CAB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95250"/>
            <a:ext cx="10515600" cy="966376"/>
          </a:xfrm>
        </p:spPr>
        <p:txBody>
          <a:bodyPr>
            <a:noAutofit/>
          </a:bodyPr>
          <a:lstStyle/>
          <a:p>
            <a:pPr algn="ctr"/>
            <a:r>
              <a:rPr lang="es-PR" sz="2800" noProof="0" dirty="0"/>
              <a:t>Necesidades que se pueden identificar por escuela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A40CA7-6739-BA74-FE27-3E82B5941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348056"/>
              </p:ext>
            </p:extLst>
          </p:nvPr>
        </p:nvGraphicFramePr>
        <p:xfrm>
          <a:off x="291296" y="309006"/>
          <a:ext cx="116094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6367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A4A56-3E2F-B6A4-6578-988D13C16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50" y="1018452"/>
            <a:ext cx="11095299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sz="3500" noProof="0" dirty="0"/>
              <a:t>Basado en los datos de la escuela, se presentan las necesidades apremiantes…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AEED27-AAF9-EAF7-4356-A52D158D28C4}"/>
              </a:ext>
            </a:extLst>
          </p:cNvPr>
          <p:cNvGrpSpPr/>
          <p:nvPr/>
        </p:nvGrpSpPr>
        <p:grpSpPr>
          <a:xfrm>
            <a:off x="260541" y="2541812"/>
            <a:ext cx="2148420" cy="1289052"/>
            <a:chOff x="3968" y="560912"/>
            <a:chExt cx="2148420" cy="128905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82A5E1-A485-F568-2778-3B79B27972FB}"/>
                </a:ext>
              </a:extLst>
            </p:cNvPr>
            <p:cNvSpPr/>
            <p:nvPr/>
          </p:nvSpPr>
          <p:spPr>
            <a:xfrm>
              <a:off x="3968" y="560912"/>
              <a:ext cx="2148420" cy="1289052"/>
            </a:xfrm>
            <a:prstGeom prst="rect">
              <a:avLst/>
            </a:prstGeom>
            <a:solidFill>
              <a:srgbClr val="1A27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R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8FCFB63-71D1-B873-8F85-C8C22A580AF3}"/>
                </a:ext>
              </a:extLst>
            </p:cNvPr>
            <p:cNvSpPr txBox="1"/>
            <p:nvPr/>
          </p:nvSpPr>
          <p:spPr>
            <a:xfrm>
              <a:off x="3968" y="560912"/>
              <a:ext cx="2148420" cy="128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kern="12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Desarrollo de destrezas socioemocionales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b="1" noProof="0" dirty="0">
                  <a:solidFill>
                    <a:srgbClr val="FFC10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(Prioridad)</a:t>
              </a:r>
              <a:endParaRPr lang="es-PR" sz="1600" b="1" kern="1200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57B7E1-ADC1-25FE-F244-84DAC15AB1B2}"/>
              </a:ext>
            </a:extLst>
          </p:cNvPr>
          <p:cNvGrpSpPr/>
          <p:nvPr/>
        </p:nvGrpSpPr>
        <p:grpSpPr>
          <a:xfrm>
            <a:off x="7350327" y="2541812"/>
            <a:ext cx="2148420" cy="1289052"/>
            <a:chOff x="7093755" y="560912"/>
            <a:chExt cx="2148420" cy="128905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D3253F-072C-E77F-72FC-D35F6C3FE20E}"/>
                </a:ext>
              </a:extLst>
            </p:cNvPr>
            <p:cNvSpPr/>
            <p:nvPr/>
          </p:nvSpPr>
          <p:spPr>
            <a:xfrm>
              <a:off x="7093755" y="560912"/>
              <a:ext cx="2148420" cy="1289052"/>
            </a:xfrm>
            <a:prstGeom prst="rect">
              <a:avLst/>
            </a:prstGeom>
            <a:solidFill>
              <a:srgbClr val="1A27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R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F47685-C77D-90F3-1B9E-E9DC2C3D82C4}"/>
                </a:ext>
              </a:extLst>
            </p:cNvPr>
            <p:cNvSpPr txBox="1"/>
            <p:nvPr/>
          </p:nvSpPr>
          <p:spPr>
            <a:xfrm>
              <a:off x="7093755" y="560912"/>
              <a:ext cx="2148420" cy="128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kern="12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Promover espacios de apoyo socioemocional individual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9FA28F6-937E-19B5-CFF0-D4BA8AD680DC}"/>
              </a:ext>
            </a:extLst>
          </p:cNvPr>
          <p:cNvGrpSpPr/>
          <p:nvPr/>
        </p:nvGrpSpPr>
        <p:grpSpPr>
          <a:xfrm>
            <a:off x="9713591" y="2541812"/>
            <a:ext cx="2148420" cy="1289052"/>
            <a:chOff x="9457018" y="560912"/>
            <a:chExt cx="2148420" cy="128905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B53BA48-C1FE-F38B-8908-ACD3B282D851}"/>
                </a:ext>
              </a:extLst>
            </p:cNvPr>
            <p:cNvSpPr/>
            <p:nvPr/>
          </p:nvSpPr>
          <p:spPr>
            <a:xfrm>
              <a:off x="9457018" y="560912"/>
              <a:ext cx="2148420" cy="1289052"/>
            </a:xfrm>
            <a:prstGeom prst="rect">
              <a:avLst/>
            </a:prstGeom>
            <a:solidFill>
              <a:srgbClr val="1A27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R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44CB0E-5B81-38F1-9C6B-3D5E0E37F752}"/>
                </a:ext>
              </a:extLst>
            </p:cNvPr>
            <p:cNvSpPr txBox="1"/>
            <p:nvPr/>
          </p:nvSpPr>
          <p:spPr>
            <a:xfrm>
              <a:off x="9457018" y="560912"/>
              <a:ext cx="2148420" cy="128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kern="12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Promover espacios de apoyo socioemocional grupal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D24C52-06EE-EF02-6B48-266C5B8A4BDB}"/>
              </a:ext>
            </a:extLst>
          </p:cNvPr>
          <p:cNvGrpSpPr/>
          <p:nvPr/>
        </p:nvGrpSpPr>
        <p:grpSpPr>
          <a:xfrm>
            <a:off x="2623803" y="2541812"/>
            <a:ext cx="2148420" cy="1289052"/>
            <a:chOff x="2367230" y="2064807"/>
            <a:chExt cx="2148420" cy="12890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25E7881-9E51-33A8-4FAD-68105BE33719}"/>
                </a:ext>
              </a:extLst>
            </p:cNvPr>
            <p:cNvSpPr/>
            <p:nvPr/>
          </p:nvSpPr>
          <p:spPr>
            <a:xfrm>
              <a:off x="2367230" y="2064807"/>
              <a:ext cx="2148420" cy="1289052"/>
            </a:xfrm>
            <a:prstGeom prst="rect">
              <a:avLst/>
            </a:prstGeom>
            <a:solidFill>
              <a:srgbClr val="1A27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R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612E28-F92D-BEA3-7B0D-FA30BFA2F5F4}"/>
                </a:ext>
              </a:extLst>
            </p:cNvPr>
            <p:cNvSpPr txBox="1"/>
            <p:nvPr/>
          </p:nvSpPr>
          <p:spPr>
            <a:xfrm>
              <a:off x="2367230" y="2064807"/>
              <a:ext cx="2148420" cy="128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kern="12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Fortalecer el trabajo colaborativo del EIS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3AC185C-5330-A204-7776-D0B1E2F4C217}"/>
              </a:ext>
            </a:extLst>
          </p:cNvPr>
          <p:cNvGrpSpPr/>
          <p:nvPr/>
        </p:nvGrpSpPr>
        <p:grpSpPr>
          <a:xfrm>
            <a:off x="4987065" y="2541812"/>
            <a:ext cx="2148420" cy="1289052"/>
            <a:chOff x="4730493" y="2064807"/>
            <a:chExt cx="2148420" cy="128905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B93D9B-2E90-A863-4178-0C260410D86A}"/>
                </a:ext>
              </a:extLst>
            </p:cNvPr>
            <p:cNvSpPr/>
            <p:nvPr/>
          </p:nvSpPr>
          <p:spPr>
            <a:xfrm>
              <a:off x="4730493" y="2064807"/>
              <a:ext cx="2148420" cy="1289052"/>
            </a:xfrm>
            <a:prstGeom prst="rect">
              <a:avLst/>
            </a:prstGeom>
            <a:solidFill>
              <a:srgbClr val="1A27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R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9363D4F-ECF6-A167-D664-C85F34C65637}"/>
                </a:ext>
              </a:extLst>
            </p:cNvPr>
            <p:cNvSpPr txBox="1"/>
            <p:nvPr/>
          </p:nvSpPr>
          <p:spPr>
            <a:xfrm>
              <a:off x="4730493" y="2064807"/>
              <a:ext cx="2148420" cy="128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kern="12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Fortalecer la comunicación del EIS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086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1DA5-1777-D3B2-BB66-6CD7DAC3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43"/>
            <a:ext cx="10515600" cy="1049005"/>
          </a:xfrm>
        </p:spPr>
        <p:txBody>
          <a:bodyPr>
            <a:noAutofit/>
          </a:bodyPr>
          <a:lstStyle/>
          <a:p>
            <a:pPr algn="ctr"/>
            <a:r>
              <a:rPr lang="es-PR" sz="3200" noProof="0" dirty="0"/>
              <a:t>Director de escuela escoge la(s) necesidad(es)…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7A63DF-6E33-92C1-A877-950BAD025D95}"/>
              </a:ext>
            </a:extLst>
          </p:cNvPr>
          <p:cNvGrpSpPr/>
          <p:nvPr/>
        </p:nvGrpSpPr>
        <p:grpSpPr>
          <a:xfrm>
            <a:off x="4809392" y="1171848"/>
            <a:ext cx="2309039" cy="1532477"/>
            <a:chOff x="3968" y="560912"/>
            <a:chExt cx="2148420" cy="12890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35BF429-05C5-859D-0781-346616216867}"/>
                </a:ext>
              </a:extLst>
            </p:cNvPr>
            <p:cNvSpPr/>
            <p:nvPr/>
          </p:nvSpPr>
          <p:spPr>
            <a:xfrm>
              <a:off x="3968" y="560912"/>
              <a:ext cx="2148420" cy="1289052"/>
            </a:xfrm>
            <a:prstGeom prst="rect">
              <a:avLst/>
            </a:prstGeom>
            <a:solidFill>
              <a:srgbClr val="1A275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PR" noProof="0" dirty="0"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3B8AE6-2F14-5EE8-688F-E1CF6FF1CF5E}"/>
                </a:ext>
              </a:extLst>
            </p:cNvPr>
            <p:cNvSpPr txBox="1"/>
            <p:nvPr/>
          </p:nvSpPr>
          <p:spPr>
            <a:xfrm>
              <a:off x="3968" y="560912"/>
              <a:ext cx="2148420" cy="12890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kern="1200" noProof="0" dirty="0">
                  <a:latin typeface="Poppins" panose="00000500000000000000" pitchFamily="2" charset="0"/>
                  <a:cs typeface="Poppins" panose="00000500000000000000" pitchFamily="2" charset="0"/>
                </a:rPr>
                <a:t>Desarrollo de destrezas socioemocionales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PR" sz="1600" b="1" noProof="0" dirty="0">
                  <a:solidFill>
                    <a:srgbClr val="FFC10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(Prioridad)</a:t>
              </a:r>
              <a:endParaRPr lang="es-PR" sz="1600" b="1" kern="1200" noProof="0" dirty="0">
                <a:solidFill>
                  <a:srgbClr val="FFC10E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D7CF63C-5754-CB56-26C7-7CCD3909E1C2}"/>
              </a:ext>
            </a:extLst>
          </p:cNvPr>
          <p:cNvSpPr txBox="1"/>
          <p:nvPr/>
        </p:nvSpPr>
        <p:spPr>
          <a:xfrm>
            <a:off x="0" y="2946776"/>
            <a:ext cx="5283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noProof="0" dirty="0">
                <a:latin typeface="Poppins" panose="00000500000000000000" pitchFamily="2" charset="0"/>
                <a:cs typeface="Poppins" panose="00000500000000000000" pitchFamily="2" charset="0"/>
              </a:rPr>
              <a:t>Escoge la causa de la necesidad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noProof="0" dirty="0">
                <a:latin typeface="Poppins" panose="00000500000000000000" pitchFamily="2" charset="0"/>
                <a:cs typeface="Poppins" panose="00000500000000000000" pitchFamily="2" charset="0"/>
              </a:rPr>
              <a:t>Escribe la justificación de la necesidad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PR" noProof="0" dirty="0">
                <a:latin typeface="Poppins" panose="00000500000000000000" pitchFamily="2" charset="0"/>
                <a:cs typeface="Poppins" panose="00000500000000000000" pitchFamily="2" charset="0"/>
              </a:rPr>
              <a:t>Escoge el título de la actividad (al escoger el título, se prepobla la actividad en el Plan de Acción </a:t>
            </a: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56CC46F0-7B27-8676-484D-DF3485008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0765431"/>
              </p:ext>
            </p:extLst>
          </p:nvPr>
        </p:nvGraphicFramePr>
        <p:xfrm>
          <a:off x="5416550" y="2760086"/>
          <a:ext cx="6473785" cy="212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220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286C0-3553-7A30-8724-842AEDE6D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4419E2-AD02-FB19-CC00-CCBF1CD2E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478" y="365124"/>
            <a:ext cx="8323521" cy="1049005"/>
          </a:xfrm>
        </p:spPr>
        <p:txBody>
          <a:bodyPr/>
          <a:lstStyle/>
          <a:p>
            <a:pPr algn="ctr"/>
            <a:r>
              <a:rPr lang="es-PR" noProof="0" dirty="0"/>
              <a:t>PREPRUEBA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168F82-BD38-8B98-F2DB-0FCC8BC65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29" y="1352685"/>
            <a:ext cx="4656508" cy="46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397FE6-2E56-0E0D-0D75-C3F1CC6FFC3C}"/>
              </a:ext>
            </a:extLst>
          </p:cNvPr>
          <p:cNvSpPr txBox="1"/>
          <p:nvPr/>
        </p:nvSpPr>
        <p:spPr>
          <a:xfrm>
            <a:off x="3907310" y="6243974"/>
            <a:ext cx="81405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R" sz="2800" noProof="0" dirty="0">
                <a:latin typeface="Poppins" panose="00000500000000000000" pitchFamily="2" charset="0"/>
                <a:cs typeface="Poppins" panose="00000500000000000000" pitchFamily="2" charset="0"/>
                <a:hlinkClick r:id="rId3" tooltip="https://forms.office.com/r/0bteue01ik"/>
              </a:rPr>
              <a:t>https://forms.office.com/r/0bteuE01iK</a:t>
            </a:r>
            <a:endParaRPr lang="es-PR" sz="28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17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B2F53-8A8B-14BE-B1F8-BA1D77681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30E8-B72B-40D7-237C-4F742B3B7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s-PR" noProof="0" dirty="0"/>
              <a:t>Presupuesto SW27 </a:t>
            </a:r>
          </a:p>
        </p:txBody>
      </p:sp>
    </p:spTree>
    <p:extLst>
      <p:ext uri="{BB962C8B-B14F-4D97-AF65-F5344CB8AC3E}">
        <p14:creationId xmlns:p14="http://schemas.microsoft.com/office/powerpoint/2010/main" val="30853753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170E0-A928-D5B7-8F61-CC375BC15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78F-52B1-421D-2748-F29CB71A8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sz="3600" noProof="0" dirty="0"/>
              <a:t>Presupuesto</a:t>
            </a:r>
            <a:r>
              <a:rPr lang="es-PR" sz="3600" dirty="0"/>
              <a:t>:  </a:t>
            </a:r>
            <a:r>
              <a:rPr lang="es-ES" sz="3600" noProof="0" dirty="0"/>
              <a:t>Consolidación De Fondos – Schoolwide (SW)</a:t>
            </a:r>
            <a:endParaRPr lang="es-PR" sz="3600" noProof="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E353A9-B51C-4AB2-3D5A-B07037FC5B0B}"/>
              </a:ext>
            </a:extLst>
          </p:cNvPr>
          <p:cNvSpPr txBox="1"/>
          <p:nvPr/>
        </p:nvSpPr>
        <p:spPr>
          <a:xfrm>
            <a:off x="838200" y="1414130"/>
            <a:ext cx="101924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s-PR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33B6A2-1B92-314C-9343-4BA0D0501897}"/>
              </a:ext>
            </a:extLst>
          </p:cNvPr>
          <p:cNvSpPr txBox="1"/>
          <p:nvPr/>
        </p:nvSpPr>
        <p:spPr>
          <a:xfrm>
            <a:off x="295275" y="1252205"/>
            <a:ext cx="557212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El DEPR decidió consolidar los siguientes fondos de programas federales, estatales y locales con el propósito de mejorar el programa educacional en su totalidad.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Estatales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Título I, Parte A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Título II, Parte A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Título III, Parte A</a:t>
            </a:r>
          </a:p>
          <a:p>
            <a:pPr marL="685800" indent="-342900">
              <a:buFont typeface="Wingdings" panose="05000000000000000000" pitchFamily="2" charset="2"/>
              <a:buChar char="§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Educación Especial</a:t>
            </a:r>
          </a:p>
          <a:p>
            <a:endParaRPr lang="es-ES" sz="105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Al consolidarse los fondos, se pierde la identidad de cada programa.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709040-B728-CDFE-00E6-91947DA05524}"/>
              </a:ext>
            </a:extLst>
          </p:cNvPr>
          <p:cNvSpPr txBox="1"/>
          <p:nvPr/>
        </p:nvSpPr>
        <p:spPr>
          <a:xfrm>
            <a:off x="6410326" y="1318880"/>
            <a:ext cx="55721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El uso de los fondos debe ser: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Necesario (2 CFR 200.403)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Permisible (2 CFR 200.403)</a:t>
            </a:r>
          </a:p>
          <a:p>
            <a:pPr marL="685800" indent="-342900">
              <a:buFont typeface="Wingdings" panose="05000000000000000000" pitchFamily="2" charset="2"/>
              <a:buChar char="q"/>
            </a:pPr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685800" indent="-342900">
              <a:buFont typeface="Wingdings" panose="05000000000000000000" pitchFamily="2" charset="2"/>
              <a:buChar char="q"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Razonable (2 CFR 200.404)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Los materiales y equipos a ser adquiridos deben responder a las necesidades de la escuela.</a:t>
            </a:r>
          </a:p>
        </p:txBody>
      </p:sp>
    </p:spTree>
    <p:extLst>
      <p:ext uri="{BB962C8B-B14F-4D97-AF65-F5344CB8AC3E}">
        <p14:creationId xmlns:p14="http://schemas.microsoft.com/office/powerpoint/2010/main" val="2056572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07ADD-2E53-1D3B-8DF4-C6434AA06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ECFE-1EB6-0A93-A6F2-BEFB7CD8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050"/>
            <a:ext cx="10515600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sz="3600" noProof="0" dirty="0"/>
              <a:t>Presupuesto: Alineación con el Plan de Acción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C9B7F-2527-DEAF-F7C3-A968A3B3DA0F}"/>
              </a:ext>
            </a:extLst>
          </p:cNvPr>
          <p:cNvSpPr txBox="1"/>
          <p:nvPr/>
        </p:nvSpPr>
        <p:spPr>
          <a:xfrm>
            <a:off x="999763" y="1433180"/>
            <a:ext cx="101924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El presupuesto debe responder directamente a los temas escogidos en el </a:t>
            </a:r>
            <a:r>
              <a:rPr kumimoji="0" lang="es-PR" sz="22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Plan de Acción</a:t>
            </a: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Cada artículo solicitado debe estar vinculado a un tema específico.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Los artículos deben estar alineados con los temas escogidos por el Director.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La solicitud de artículos debe apoyar la implementación de los temas y cumplir con los requisitos programáticos y fiscales aplicables.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No se deben incluir artículos que no estén relacionados con los temas seleccionados o requeridos en el DEE.</a:t>
            </a:r>
          </a:p>
        </p:txBody>
      </p:sp>
    </p:spTree>
    <p:extLst>
      <p:ext uri="{BB962C8B-B14F-4D97-AF65-F5344CB8AC3E}">
        <p14:creationId xmlns:p14="http://schemas.microsoft.com/office/powerpoint/2010/main" val="3871169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F5A07-4957-C0EC-1D85-4DAEB3E3D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BC48D-AFEB-A7B5-B839-C5710D2FE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2855"/>
            <a:ext cx="10515600" cy="1049005"/>
          </a:xfrm>
        </p:spPr>
        <p:txBody>
          <a:bodyPr>
            <a:normAutofit/>
          </a:bodyPr>
          <a:lstStyle/>
          <a:p>
            <a:pPr algn="ctr"/>
            <a:r>
              <a:rPr lang="es-PR" sz="3600" noProof="0" dirty="0"/>
              <a:t>Presupuesto: Validación del Evaluador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791E94-3D28-323A-904F-F666AA3377AC}"/>
              </a:ext>
            </a:extLst>
          </p:cNvPr>
          <p:cNvSpPr txBox="1"/>
          <p:nvPr/>
        </p:nvSpPr>
        <p:spPr>
          <a:xfrm>
            <a:off x="999762" y="1337930"/>
            <a:ext cx="101924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PR" sz="2200" noProof="0" dirty="0">
                <a:latin typeface="Poppins" pitchFamily="2" charset="77"/>
                <a:cs typeface="Poppins" pitchFamily="2" charset="77"/>
              </a:rPr>
              <a:t>El evaluador deberá verificar que los artículos requeridos estén vinculados correctamente en el presupuesto.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PR" sz="2200" noProof="0" dirty="0">
                <a:latin typeface="Poppins" pitchFamily="2" charset="77"/>
                <a:cs typeface="Poppins" pitchFamily="2" charset="77"/>
              </a:rPr>
              <a:t>Los artículos solicitados deben guardar relación con el tema, la necesidad identificada y la población atendida.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PR" sz="2200" noProof="0" dirty="0">
                <a:latin typeface="Poppins" pitchFamily="2" charset="77"/>
                <a:cs typeface="Poppins" pitchFamily="2" charset="77"/>
              </a:rPr>
              <a:t>El evaluador deberá confirmar que el presupuesto sea consistente con el Plan de Acción.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PR" sz="2200" noProof="0" dirty="0">
                <a:latin typeface="Poppins" pitchFamily="2" charset="77"/>
                <a:cs typeface="Poppins" pitchFamily="2" charset="77"/>
              </a:rPr>
              <a:t>También deberá validar que los artículos cumplan con los requisitos programáticos, fiscales y de cumplimiento aplicables. 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s-PR" sz="2200" noProof="0" dirty="0">
                <a:latin typeface="Poppins" pitchFamily="2" charset="77"/>
                <a:cs typeface="Poppins" pitchFamily="2" charset="77"/>
              </a:rPr>
              <a:t>La validación presupuestaria forma parte del proceso de evaluación y aprobación del DEE.</a:t>
            </a:r>
          </a:p>
        </p:txBody>
      </p:sp>
    </p:spTree>
    <p:extLst>
      <p:ext uri="{BB962C8B-B14F-4D97-AF65-F5344CB8AC3E}">
        <p14:creationId xmlns:p14="http://schemas.microsoft.com/office/powerpoint/2010/main" val="3597594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9D890-C2B3-2364-E18C-6227E3175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52E4-6185-091B-D1D7-6901F8D2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2725"/>
            <a:ext cx="10515600" cy="104900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VALIDACIÓN PRESUPUESTARIA SCHOOLWIDE</a:t>
            </a:r>
            <a:endParaRPr lang="es-PR" sz="3600" noProof="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B83CCC-BD8D-5E65-0664-594E3D239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88083"/>
              </p:ext>
            </p:extLst>
          </p:nvPr>
        </p:nvGraphicFramePr>
        <p:xfrm>
          <a:off x="838199" y="2148840"/>
          <a:ext cx="10515600" cy="2560320"/>
        </p:xfrm>
        <a:graphic>
          <a:graphicData uri="http://schemas.openxmlformats.org/drawingml/2006/table">
            <a:tbl>
              <a:tblPr/>
              <a:tblGrid>
                <a:gridCol w="2609850">
                  <a:extLst>
                    <a:ext uri="{9D8B030D-6E8A-4147-A177-3AD203B41FA5}">
                      <a16:colId xmlns:a16="http://schemas.microsoft.com/office/drawing/2014/main" val="919905330"/>
                    </a:ext>
                  </a:extLst>
                </a:gridCol>
                <a:gridCol w="7905750">
                  <a:extLst>
                    <a:ext uri="{9D8B030D-6E8A-4147-A177-3AD203B41FA5}">
                      <a16:colId xmlns:a16="http://schemas.microsoft.com/office/drawing/2014/main" val="6080951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🎯 </a:t>
                      </a:r>
                      <a:r>
                        <a:rPr lang="en-US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NECESARIO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Responde a una necesidad identificada en el DEE y apoya un tema del Plan de Acción.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4671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⚖️ </a:t>
                      </a:r>
                      <a:r>
                        <a:rPr lang="en-U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RAZONABLE</a:t>
                      </a:r>
                      <a:endParaRPr lang="en-U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 cantidad y el costo son apropiados para la necesidad que se pretende atender.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698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✅ </a:t>
                      </a:r>
                      <a:r>
                        <a:rPr lang="en-U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PERMISIBLE</a:t>
                      </a:r>
                      <a:endParaRPr lang="en-U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Cumple con los requisitos federales, estatales y del Programa Schoolwide.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683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🔗 </a:t>
                      </a:r>
                      <a:r>
                        <a:rPr lang="en-U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ALINEADO</a:t>
                      </a:r>
                      <a:endParaRPr lang="en-U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Existe una relación clara entre la necesidad, el tema, el artículo y la población atendida.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5803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A0F5BE-0AB1-60D1-B66F-8AF193D7EF10}"/>
              </a:ext>
            </a:extLst>
          </p:cNvPr>
          <p:cNvSpPr txBox="1"/>
          <p:nvPr/>
        </p:nvSpPr>
        <p:spPr>
          <a:xfrm>
            <a:off x="999763" y="1400024"/>
            <a:ext cx="10192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b="1" dirty="0">
                <a:latin typeface="Poppins" panose="00000500000000000000" pitchFamily="2" charset="0"/>
                <a:cs typeface="Poppins" panose="00000500000000000000" pitchFamily="2" charset="0"/>
              </a:rPr>
              <a:t>Todo artículo incluido en el presupuesto debe cumplir con los siguientes criterios de evaluación:</a:t>
            </a:r>
          </a:p>
        </p:txBody>
      </p:sp>
    </p:spTree>
    <p:extLst>
      <p:ext uri="{BB962C8B-B14F-4D97-AF65-F5344CB8AC3E}">
        <p14:creationId xmlns:p14="http://schemas.microsoft.com/office/powerpoint/2010/main" val="133053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14DEA-8C92-63DF-AA52-A2FE6051C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4E972-B68F-29C3-4818-672C71DCE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755"/>
            <a:ext cx="12192000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sz="3600" noProof="0" dirty="0"/>
              <a:t>Presupuesto</a:t>
            </a:r>
            <a:br>
              <a:rPr lang="es-PR" sz="3600" noProof="0" dirty="0"/>
            </a:br>
            <a:r>
              <a:rPr lang="es-PR" sz="3600" noProof="0" dirty="0"/>
              <a:t>Artículos requeridos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912A9C2-4B24-6C88-DD31-A1375F833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141753"/>
              </p:ext>
            </p:extLst>
          </p:nvPr>
        </p:nvGraphicFramePr>
        <p:xfrm>
          <a:off x="592667" y="1409948"/>
          <a:ext cx="10837333" cy="2349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Note">
            <a:extLst>
              <a:ext uri="{FF2B5EF4-FFF2-40B4-BE49-F238E27FC236}">
                <a16:creationId xmlns:a16="http://schemas.microsoft.com/office/drawing/2014/main" id="{4AEF64BA-5854-ECBD-267A-8272378C332B}"/>
              </a:ext>
            </a:extLst>
          </p:cNvPr>
          <p:cNvSpPr/>
          <p:nvPr/>
        </p:nvSpPr>
        <p:spPr>
          <a:xfrm>
            <a:off x="592666" y="3759199"/>
            <a:ext cx="10837333" cy="692690"/>
          </a:xfrm>
          <a:prstGeom prst="roundRect">
            <a:avLst>
              <a:gd name="adj" fmla="val 15000"/>
            </a:avLst>
          </a:prstGeom>
          <a:solidFill>
            <a:srgbClr val="E8F0F8"/>
          </a:solidFill>
          <a:ln w="18000">
            <a:solidFill>
              <a:srgbClr val="156082"/>
            </a:solidFill>
          </a:ln>
        </p:spPr>
        <p:txBody>
          <a:bodyPr lIns="457200" tIns="182880" rIns="457200" bIns="182880" anchor="ctr"/>
          <a:lstStyle/>
          <a:p>
            <a:pPr algn="ctr"/>
            <a:r>
              <a:rPr lang="es-PR" sz="1600" b="1" noProof="0" dirty="0">
                <a:solidFill>
                  <a:srgbClr val="1A2754"/>
                </a:solidFill>
                <a:latin typeface="Poppins" pitchFamily="2" charset="77"/>
                <a:cs typeface="Poppins" pitchFamily="2" charset="77"/>
              </a:rPr>
              <a:t>* NOTA: La compra de material clínico para el Programa de Enfermería Escolar es conforme a las necesidades identificadas en la escuela. </a:t>
            </a:r>
          </a:p>
        </p:txBody>
      </p:sp>
    </p:spTree>
    <p:extLst>
      <p:ext uri="{BB962C8B-B14F-4D97-AF65-F5344CB8AC3E}">
        <p14:creationId xmlns:p14="http://schemas.microsoft.com/office/powerpoint/2010/main" val="3331929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39268-62F4-4A3C-3270-0893EE161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1796F-C4F7-386D-4732-4EB18E9DB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8600"/>
            <a:ext cx="10515600" cy="1049005"/>
          </a:xfrm>
        </p:spPr>
        <p:txBody>
          <a:bodyPr>
            <a:normAutofit/>
          </a:bodyPr>
          <a:lstStyle/>
          <a:p>
            <a:pPr algn="ctr"/>
            <a:r>
              <a:rPr lang="es-PR" sz="3000" noProof="0" dirty="0"/>
              <a:t>Presupuesto </a:t>
            </a:r>
            <a:br>
              <a:rPr lang="es-PR" sz="3000" noProof="0" dirty="0"/>
            </a:br>
            <a:r>
              <a:rPr lang="es-PR" sz="3000" noProof="0" dirty="0"/>
              <a:t>Evidencia para artículos requeridos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AD8004-AA51-403A-62D0-5BF8DA0C5F91}"/>
              </a:ext>
            </a:extLst>
          </p:cNvPr>
          <p:cNvSpPr txBox="1"/>
          <p:nvPr/>
        </p:nvSpPr>
        <p:spPr>
          <a:xfrm>
            <a:off x="442911" y="1388581"/>
            <a:ext cx="1130617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Como parte del proceso del DEE, la escuela deberá evidenciar que cuenta con los artículos obligatorios requeridos para SW27 o que los está solicitando mediante el presupuesto proyectado.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PR" sz="2000" dirty="0">
                <a:latin typeface="Poppins" pitchFamily="2" charset="77"/>
                <a:cs typeface="Poppins" pitchFamily="2" charset="77"/>
              </a:rPr>
              <a:t>Estos artículos forman parte de los procesos de planificación presupuestaria y validación documental requeridos a las escuelas.</a:t>
            </a:r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ES" sz="2000" b="1" dirty="0">
                <a:latin typeface="Poppins" panose="00000500000000000000" pitchFamily="2" charset="0"/>
                <a:cs typeface="Poppins" panose="00000500000000000000" pitchFamily="2" charset="0"/>
              </a:rPr>
              <a:t>Si la escuela ya cuenta con el artículo, </a:t>
            </a: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deberá incluir evidencia que demuestre su disponibilidad, según corresponda:</a:t>
            </a:r>
          </a:p>
          <a:p>
            <a:pPr marL="457200">
              <a:spcBef>
                <a:spcPts val="600"/>
              </a:spcBef>
              <a:spcAft>
                <a:spcPts val="600"/>
              </a:spcAft>
              <a:tabLst>
                <a:tab pos="857250" algn="l"/>
              </a:tabLs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• Recibo de compra</a:t>
            </a:r>
            <a:b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• Evidencia de donativo</a:t>
            </a:r>
            <a:b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• Número de propiedad (cuando aplique)</a:t>
            </a:r>
          </a:p>
        </p:txBody>
      </p:sp>
    </p:spTree>
    <p:extLst>
      <p:ext uri="{BB962C8B-B14F-4D97-AF65-F5344CB8AC3E}">
        <p14:creationId xmlns:p14="http://schemas.microsoft.com/office/powerpoint/2010/main" val="2057829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E9ED6-8114-69AD-A6B0-D7C079CF0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1B9A5-13CC-EFC2-7639-37298CCA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9075"/>
            <a:ext cx="10515600" cy="1049005"/>
          </a:xfrm>
        </p:spPr>
        <p:txBody>
          <a:bodyPr>
            <a:normAutofit/>
          </a:bodyPr>
          <a:lstStyle/>
          <a:p>
            <a:pPr algn="ctr"/>
            <a:r>
              <a:rPr lang="es-PR" sz="3000" noProof="0" dirty="0"/>
              <a:t>Presupuesto </a:t>
            </a:r>
            <a:br>
              <a:rPr lang="es-PR" sz="3000" noProof="0" dirty="0"/>
            </a:br>
            <a:r>
              <a:rPr lang="es-PR" sz="3000" noProof="0" dirty="0"/>
              <a:t>Evidencia para artículos requeridos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F5BF2-24CD-E39E-E6BB-87585EE5D5D2}"/>
              </a:ext>
            </a:extLst>
          </p:cNvPr>
          <p:cNvSpPr txBox="1"/>
          <p:nvPr/>
        </p:nvSpPr>
        <p:spPr>
          <a:xfrm>
            <a:off x="442911" y="1982391"/>
            <a:ext cx="1130617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latin typeface="Poppins" panose="00000500000000000000" pitchFamily="2" charset="0"/>
                <a:cs typeface="Poppins" panose="00000500000000000000" pitchFamily="2" charset="0"/>
              </a:rPr>
              <a:t>Si la escuela no cuenta con el artículo, 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deberá incluir la solicitud correspondiente en el presupuesto proyectado de SW27.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</a:pPr>
            <a:endParaRPr lang="es-ES" sz="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85750" indent="-285750" algn="just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es-ES" sz="2400" b="1" dirty="0">
                <a:latin typeface="Poppins" panose="00000500000000000000" pitchFamily="2" charset="0"/>
                <a:cs typeface="Poppins" panose="00000500000000000000" pitchFamily="2" charset="0"/>
              </a:rPr>
              <a:t>Importante:  </a:t>
            </a:r>
            <a:r>
              <a:rPr lang="es-ES" sz="2400" dirty="0">
                <a:latin typeface="Poppins" panose="00000500000000000000" pitchFamily="2" charset="0"/>
                <a:cs typeface="Poppins" panose="00000500000000000000" pitchFamily="2" charset="0"/>
              </a:rPr>
              <a:t>La evidencia presentada o la solicitud presupuestaria correspondiente formará parte del proceso de evaluación y cumplimiento del DEE.</a:t>
            </a:r>
          </a:p>
        </p:txBody>
      </p:sp>
    </p:spTree>
    <p:extLst>
      <p:ext uri="{BB962C8B-B14F-4D97-AF65-F5344CB8AC3E}">
        <p14:creationId xmlns:p14="http://schemas.microsoft.com/office/powerpoint/2010/main" val="2233595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FF9AC-4503-10B4-FDB0-52A7D6EA8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744"/>
            <a:ext cx="10515600" cy="6902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Reparaciones y Servicios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CC32B42-C9EA-CD1C-3672-D3EF6A95C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380903"/>
              </p:ext>
            </p:extLst>
          </p:nvPr>
        </p:nvGraphicFramePr>
        <p:xfrm>
          <a:off x="838200" y="897814"/>
          <a:ext cx="10515600" cy="3474720"/>
        </p:xfrm>
        <a:graphic>
          <a:graphicData uri="http://schemas.openxmlformats.org/drawingml/2006/table">
            <a:tbl>
              <a:tblPr/>
              <a:tblGrid>
                <a:gridCol w="3486150">
                  <a:extLst>
                    <a:ext uri="{9D8B030D-6E8A-4147-A177-3AD203B41FA5}">
                      <a16:colId xmlns:a16="http://schemas.microsoft.com/office/drawing/2014/main" val="1731705373"/>
                    </a:ext>
                  </a:extLst>
                </a:gridCol>
                <a:gridCol w="3524250">
                  <a:extLst>
                    <a:ext uri="{9D8B030D-6E8A-4147-A177-3AD203B41FA5}">
                      <a16:colId xmlns:a16="http://schemas.microsoft.com/office/drawing/2014/main" val="235724267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131214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🖥️ </a:t>
                      </a:r>
                      <a:r>
                        <a:rPr lang="en-U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E2181</a:t>
                      </a:r>
                      <a:endParaRPr lang="en-U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📠 </a:t>
                      </a:r>
                      <a:r>
                        <a:rPr lang="en-U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E2760</a:t>
                      </a:r>
                      <a:endParaRPr lang="en-U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🛠️ </a:t>
                      </a:r>
                      <a:r>
                        <a:rPr lang="en-U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E2980</a:t>
                      </a:r>
                      <a:endParaRPr lang="en-U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20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Conservación y Reparación de Equipo de Computadora</a:t>
                      </a:r>
                      <a:endParaRPr lang="es-E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Conservación y Reparación de Equipo de Oficina</a:t>
                      </a:r>
                      <a:endParaRPr lang="es-ES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Servicios </a:t>
                      </a:r>
                      <a:r>
                        <a:rPr lang="en-US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Comprados</a:t>
                      </a:r>
                      <a:r>
                        <a:rPr lang="en-US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No </a:t>
                      </a:r>
                      <a:r>
                        <a:rPr lang="en-US" b="1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Clasificados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1786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Sin contrato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Por contrato vigente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Sin contrato</a:t>
                      </a:r>
                      <a:endParaRPr lang="en-US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4670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Computadoras ubicadas </a:t>
                      </a:r>
                      <a:r>
                        <a:rPr lang="es-ES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 oficinas y salones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Muebles y equipo de oficina cubiertos por contrato, ubicados </a:t>
                      </a:r>
                      <a:r>
                        <a:rPr lang="es-ES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 Nivel Central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Reparación de equipos ubicados </a:t>
                      </a:r>
                      <a:r>
                        <a:rPr lang="es-ES" dirty="0">
                          <a:solidFill>
                            <a:srgbClr val="FF0000"/>
                          </a:solidFill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en las escuelas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4732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Incluye reparación, conservación, reposición y alteración de computadoras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Incluye reparación, conservación, reposición y alteración de equipo de oficina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Incluye reparaciones y servicios técnicos cuando no existe contrato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42197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2147D2B-2D40-BF9B-018A-34F342FA673C}"/>
              </a:ext>
            </a:extLst>
          </p:cNvPr>
          <p:cNvSpPr txBox="1"/>
          <p:nvPr/>
        </p:nvSpPr>
        <p:spPr>
          <a:xfrm>
            <a:off x="838200" y="4437356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📌 </a:t>
            </a:r>
            <a:r>
              <a:rPr lang="es-ES" sz="1600" b="1" dirty="0">
                <a:solidFill>
                  <a:srgbClr val="FF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Oficina de Finanzas ha reiterado que las reparaciones de equipos ubicados en las escuelas que no cuenten con contrato vigente deberán procesarse mediante la partida E2980.</a:t>
            </a:r>
            <a:endParaRPr lang="en-US" sz="1600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531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515EF7-7954-BD66-54CE-66B202275621}"/>
              </a:ext>
            </a:extLst>
          </p:cNvPr>
          <p:cNvSpPr txBox="1"/>
          <p:nvPr/>
        </p:nvSpPr>
        <p:spPr>
          <a:xfrm>
            <a:off x="819150" y="1415968"/>
            <a:ext cx="5019674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Descripciones genéricas que deben evitarse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❌ Equipo de oficina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❌ Materiales de servicio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❌ Material educativo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❌ Materiales diversos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❌ Equipo tecnológico</a:t>
            </a:r>
            <a:b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None/>
            </a:pPr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¿Por qué es importante?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Las descripciones específicas facilitan: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✔ La evaluación presupuestaria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✔ La selección correcta del objeto de gasto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✔ El proceso de compras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✔ El cumplimiento con los requisitos aplicables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E22FE-2827-7894-A5CB-D6B542F24566}"/>
              </a:ext>
            </a:extLst>
          </p:cNvPr>
          <p:cNvSpPr txBox="1"/>
          <p:nvPr/>
        </p:nvSpPr>
        <p:spPr>
          <a:xfrm>
            <a:off x="6353177" y="1415968"/>
            <a:ext cx="523875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Descripciones recomendadas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✅ Mesa plegable para biblioteca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✅ Impresora multifuncional para oficina administrativa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✅ Timbre escolar inalámbrico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✅ Archivo metálico de cuatro gavetas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✅ Pantalla interactiva para salón de clases</a:t>
            </a:r>
          </a:p>
          <a:p>
            <a:pPr>
              <a:buNone/>
            </a:pPr>
            <a:b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Resultado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📌 Menos devoluciones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📌 Menos solicitudes de aclaración</a:t>
            </a:r>
          </a:p>
          <a:p>
            <a:pPr>
              <a:buNone/>
            </a:pP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📌 Procesos de compra más ágiles y eficientes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7593C3-3997-D2CB-212E-C23C030C602F}"/>
              </a:ext>
            </a:extLst>
          </p:cNvPr>
          <p:cNvSpPr txBox="1"/>
          <p:nvPr/>
        </p:nvSpPr>
        <p:spPr>
          <a:xfrm>
            <a:off x="1423987" y="190500"/>
            <a:ext cx="93440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Poppins" panose="00000500000000000000" pitchFamily="2" charset="0"/>
                <a:cs typeface="Poppins" panose="00000500000000000000" pitchFamily="2" charset="0"/>
              </a:rPr>
              <a:t>Acciones Frecuentes que Provocan Devoluciones</a:t>
            </a:r>
            <a:endParaRPr lang="en-US" sz="3200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3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1119"/>
            <a:ext cx="10515600" cy="1038194"/>
          </a:xfrm>
        </p:spPr>
        <p:txBody>
          <a:bodyPr/>
          <a:lstStyle/>
          <a:p>
            <a:pPr algn="ctr"/>
            <a:r>
              <a:rPr lang="es-PR" noProof="0" dirty="0"/>
              <a:t>Una mirada al DEE…</a:t>
            </a:r>
          </a:p>
        </p:txBody>
      </p:sp>
      <p:sp>
        <p:nvSpPr>
          <p:cNvPr id="10" name="CardLeft"/>
          <p:cNvSpPr>
            <a:spLocks noGrp="1"/>
          </p:cNvSpPr>
          <p:nvPr/>
        </p:nvSpPr>
        <p:spPr>
          <a:xfrm>
            <a:off x="457200" y="1320000"/>
            <a:ext cx="4453468" cy="3437195"/>
          </a:xfrm>
          <a:prstGeom prst="roundRect">
            <a:avLst>
              <a:gd name="adj" fmla="val 30000"/>
            </a:avLst>
          </a:prstGeom>
          <a:solidFill>
            <a:srgbClr val="1A2754"/>
          </a:solidFill>
          <a:ln>
            <a:noFill/>
          </a:ln>
        </p:spPr>
        <p:txBody>
          <a:bodyPr lIns="457200" tIns="274638" rIns="457200" bIns="274638" anchor="ctr"/>
          <a:lstStyle/>
          <a:p>
            <a:pPr algn="l">
              <a:spcBef>
                <a:spcPts val="0"/>
              </a:spcBef>
            </a:pPr>
            <a:r>
              <a:rPr lang="es-PR" sz="2400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El DEE 2026–2027</a:t>
            </a:r>
          </a:p>
          <a:p>
            <a:pPr algn="just">
              <a:spcBef>
                <a:spcPts val="200"/>
              </a:spcBef>
            </a:pPr>
            <a:r>
              <a:rPr lang="es-PR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es una herramienta para organizar la planificación escolar a partir de datos, necesidades reales y cumplimiento.</a:t>
            </a:r>
          </a:p>
          <a:p>
            <a:pPr>
              <a:spcBef>
                <a:spcPts val="400"/>
              </a:spcBef>
            </a:pPr>
            <a:endParaRPr lang="es-PR" sz="2000" noProof="0" dirty="0">
              <a:latin typeface="Poppins" pitchFamily="2" charset="77"/>
              <a:cs typeface="Poppins" pitchFamily="2" charset="77"/>
            </a:endParaRPr>
          </a:p>
          <a:p>
            <a:pPr algn="just">
              <a:spcBef>
                <a:spcPts val="0"/>
              </a:spcBef>
            </a:pPr>
            <a:r>
              <a:rPr lang="es-PR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Cada sección debe ayudar a responder:</a:t>
            </a:r>
          </a:p>
        </p:txBody>
      </p:sp>
      <p:sp>
        <p:nvSpPr>
          <p:cNvPr id="20" name="Q1"/>
          <p:cNvSpPr>
            <a:spLocks noGrp="1"/>
          </p:cNvSpPr>
          <p:nvPr/>
        </p:nvSpPr>
        <p:spPr>
          <a:xfrm>
            <a:off x="5437378" y="1440602"/>
            <a:ext cx="5916421" cy="798167"/>
          </a:xfrm>
          <a:prstGeom prst="roundRect">
            <a:avLst>
              <a:gd name="adj" fmla="val 20000"/>
            </a:avLst>
          </a:prstGeom>
          <a:solidFill>
            <a:srgbClr val="1A2754"/>
          </a:solidFill>
          <a:ln>
            <a:noFill/>
          </a:ln>
        </p:spPr>
        <p:txBody>
          <a:bodyPr lIns="457200" tIns="182880" rIns="457200" bIns="182880" anchor="ctr"/>
          <a:lstStyle/>
          <a:p>
            <a:pPr algn="ctr"/>
            <a:r>
              <a:rPr lang="es-PR" sz="2000" b="1" noProof="0" dirty="0">
                <a:solidFill>
                  <a:srgbClr val="F5C8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¿Qué necesita atender la escuela?</a:t>
            </a:r>
          </a:p>
        </p:txBody>
      </p:sp>
      <p:sp>
        <p:nvSpPr>
          <p:cNvPr id="21" name="Q2"/>
          <p:cNvSpPr>
            <a:spLocks noGrp="1"/>
          </p:cNvSpPr>
          <p:nvPr/>
        </p:nvSpPr>
        <p:spPr>
          <a:xfrm>
            <a:off x="5437378" y="2581347"/>
            <a:ext cx="5916422" cy="798167"/>
          </a:xfrm>
          <a:prstGeom prst="roundRect">
            <a:avLst>
              <a:gd name="adj" fmla="val 20000"/>
            </a:avLst>
          </a:prstGeom>
          <a:solidFill>
            <a:srgbClr val="1A2754"/>
          </a:solidFill>
          <a:ln>
            <a:noFill/>
          </a:ln>
        </p:spPr>
        <p:txBody>
          <a:bodyPr lIns="457200" tIns="182880" rIns="457200" bIns="182880" anchor="ctr"/>
          <a:lstStyle/>
          <a:p>
            <a:pPr algn="ctr"/>
            <a:r>
              <a:rPr lang="es-PR" sz="2000" b="1" noProof="0" dirty="0">
                <a:solidFill>
                  <a:srgbClr val="F5C8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¿Qué acciones se implementarán?</a:t>
            </a:r>
          </a:p>
        </p:txBody>
      </p:sp>
      <p:sp>
        <p:nvSpPr>
          <p:cNvPr id="22" name="Q3"/>
          <p:cNvSpPr>
            <a:spLocks noGrp="1"/>
          </p:cNvSpPr>
          <p:nvPr/>
        </p:nvSpPr>
        <p:spPr>
          <a:xfrm>
            <a:off x="5437378" y="3877569"/>
            <a:ext cx="5916422" cy="798167"/>
          </a:xfrm>
          <a:prstGeom prst="roundRect">
            <a:avLst>
              <a:gd name="adj" fmla="val 20000"/>
            </a:avLst>
          </a:prstGeom>
          <a:solidFill>
            <a:srgbClr val="1A2754"/>
          </a:solidFill>
          <a:ln>
            <a:noFill/>
          </a:ln>
        </p:spPr>
        <p:txBody>
          <a:bodyPr lIns="457200" tIns="182880" rIns="457200" bIns="182880" anchor="ctr"/>
          <a:lstStyle/>
          <a:p>
            <a:pPr algn="ctr"/>
            <a:r>
              <a:rPr lang="es-PR" sz="2000" b="1" noProof="0" dirty="0">
                <a:solidFill>
                  <a:srgbClr val="F5C842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se evidenciará el cumplimiento?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A9857-3E11-6C30-4417-EC178595E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0805408-76FE-EC20-1A5F-54F6AEE52757}"/>
              </a:ext>
            </a:extLst>
          </p:cNvPr>
          <p:cNvSpPr txBox="1"/>
          <p:nvPr/>
        </p:nvSpPr>
        <p:spPr>
          <a:xfrm>
            <a:off x="466724" y="1292858"/>
            <a:ext cx="54864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Adquisición de Computadoras y Tabletas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Considerando: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📌 La segunda fase pendiente del Proyecto Tecno Educa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📌 La reducción proyectada del presupuesto Schoolwide 2026-2027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📌 La necesidad de maximizar los recursos disponibles para atender las prioridades identificadas en el DEE</a:t>
            </a:r>
          </a:p>
          <a:p>
            <a:pPr>
              <a:buNone/>
            </a:pPr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No se autorizará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❌ La adquisición de computadoras para fines educativos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❌ La adquisición de tabletas</a:t>
            </a:r>
          </a:p>
          <a:p>
            <a:pPr>
              <a:buNone/>
            </a:pPr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9667E-7EE8-B5A4-C057-34B139D7CBC8}"/>
              </a:ext>
            </a:extLst>
          </p:cNvPr>
          <p:cNvSpPr txBox="1"/>
          <p:nvPr/>
        </p:nvSpPr>
        <p:spPr>
          <a:xfrm>
            <a:off x="6619877" y="1292858"/>
            <a:ext cx="523875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Se podrá considerar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✅ Hasta una (1) computadora por escuela para fines administrativos</a:t>
            </a:r>
          </a:p>
          <a:p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Requisito:</a:t>
            </a:r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 Debidamente justificada conforme a la necesidad identificada por la escuela.</a:t>
            </a:r>
          </a:p>
          <a:p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E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ES" sz="1600" b="1" dirty="0">
                <a:latin typeface="Poppins" panose="00000500000000000000" pitchFamily="2" charset="0"/>
                <a:cs typeface="Poppins" panose="00000500000000000000" pitchFamily="2" charset="0"/>
              </a:rPr>
              <a:t>Recordatorio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Toda solicitud deberá cumplir con los criterios de: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🎯 Necesidad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⚖️ Razonabilidad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✅ Permisibilidad</a:t>
            </a:r>
          </a:p>
          <a:p>
            <a:r>
              <a:rPr lang="es-ES" sz="1600" dirty="0">
                <a:latin typeface="Poppins" panose="00000500000000000000" pitchFamily="2" charset="0"/>
                <a:cs typeface="Poppins" panose="00000500000000000000" pitchFamily="2" charset="0"/>
              </a:rPr>
              <a:t>🔗 Alineación con el DEE y el Plan de Acción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CA481D-DAF7-91EC-881B-3DCFA8EAA761}"/>
              </a:ext>
            </a:extLst>
          </p:cNvPr>
          <p:cNvSpPr txBox="1"/>
          <p:nvPr/>
        </p:nvSpPr>
        <p:spPr>
          <a:xfrm>
            <a:off x="1423987" y="282060"/>
            <a:ext cx="9344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atin typeface="Poppins" panose="00000500000000000000" pitchFamily="2" charset="0"/>
                <a:cs typeface="Poppins" panose="00000500000000000000" pitchFamily="2" charset="0"/>
              </a:rPr>
              <a:t>Directrices </a:t>
            </a:r>
            <a:r>
              <a:rPr lang="en-US" sz="3200" b="1" dirty="0">
                <a:latin typeface="Poppins" panose="00000500000000000000" pitchFamily="2" charset="0"/>
                <a:cs typeface="Poppins" panose="00000500000000000000" pitchFamily="2" charset="0"/>
              </a:rPr>
              <a:t>Especiales SW27</a:t>
            </a:r>
          </a:p>
        </p:txBody>
      </p:sp>
    </p:spTree>
    <p:extLst>
      <p:ext uri="{BB962C8B-B14F-4D97-AF65-F5344CB8AC3E}">
        <p14:creationId xmlns:p14="http://schemas.microsoft.com/office/powerpoint/2010/main" val="24266486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90F3-17BC-C8AC-B297-E1302634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7D70-3D80-E07B-9E49-DAE8FB23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89221"/>
            <a:ext cx="10515600" cy="1049005"/>
          </a:xfrm>
        </p:spPr>
        <p:txBody>
          <a:bodyPr>
            <a:normAutofit fontScale="90000"/>
          </a:bodyPr>
          <a:lstStyle/>
          <a:p>
            <a:pPr algn="ctr"/>
            <a:br>
              <a:rPr lang="es-PR" sz="3000" noProof="0" dirty="0"/>
            </a:br>
            <a:r>
              <a:rPr lang="es-PR" sz="3200" noProof="0" dirty="0"/>
              <a:t>Presupuesto: Documentos de referencia para la planificación presupuestaria</a:t>
            </a:r>
            <a:endParaRPr lang="es-PR" sz="3000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62D56-6D73-DA92-FDA6-BCBBBB6E86DC}"/>
              </a:ext>
            </a:extLst>
          </p:cNvPr>
          <p:cNvSpPr txBox="1"/>
          <p:nvPr/>
        </p:nvSpPr>
        <p:spPr>
          <a:xfrm>
            <a:off x="838200" y="1428579"/>
            <a:ext cx="105156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Formulario Estudio de Necesidades de Bienes y Servicios SW27. 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Lista de artículos requeridos que deberán considerarse en la planificación presupuestaria. </a:t>
            </a:r>
          </a:p>
          <a:p>
            <a:pPr marL="342900" lvl="0" indent="-342900" algn="just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Calendario de actividades relacionadas al DEE 2026-2027. 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Estos documentos sirven como referencia para orientar a las escuelas y apoyar la revisión del presupuesto. 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Los Gerentes podrán evaluar y ajustar la información conforme a las necesidades programáticas de su región educativa.</a:t>
            </a:r>
          </a:p>
        </p:txBody>
      </p:sp>
    </p:spTree>
    <p:extLst>
      <p:ext uri="{BB962C8B-B14F-4D97-AF65-F5344CB8AC3E}">
        <p14:creationId xmlns:p14="http://schemas.microsoft.com/office/powerpoint/2010/main" val="37602322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9EB8-8E40-1E1A-E7F4-646510F44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0837-FCD6-C617-749F-59CAE0EF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9005"/>
          </a:xfrm>
        </p:spPr>
        <p:txBody>
          <a:bodyPr>
            <a:normAutofit/>
          </a:bodyPr>
          <a:lstStyle/>
          <a:p>
            <a:pPr algn="ctr"/>
            <a:r>
              <a:rPr lang="es-PR" noProof="0" dirty="0"/>
              <a:t>Anejos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55E48-47F1-67C0-9811-391BF3A03744}"/>
              </a:ext>
            </a:extLst>
          </p:cNvPr>
          <p:cNvSpPr txBox="1"/>
          <p:nvPr/>
        </p:nvSpPr>
        <p:spPr>
          <a:xfrm>
            <a:off x="557134" y="1049005"/>
            <a:ext cx="110777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s-PR" sz="240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s-PR" sz="2400" noProof="0" dirty="0">
                <a:latin typeface="Poppins" pitchFamily="2" charset="77"/>
                <a:cs typeface="Poppins" pitchFamily="2" charset="77"/>
              </a:rPr>
              <a:t>Se </a:t>
            </a:r>
            <a:r>
              <a:rPr kumimoji="0" lang="es-PR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requiere el Documento del Comité de Planificación Escolar con las firmas correspondientes.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También, se requiere el documento del Comité de Mejoramiento Escolar, según aplique.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PR" sz="2400" i="0" u="none" strike="noStrike" cap="none" normalizeH="0" baseline="0" noProof="0" dirty="0">
                <a:ln>
                  <a:noFill/>
                </a:ln>
                <a:solidFill>
                  <a:srgbClr val="FFC10E"/>
                </a:solidFill>
                <a:effectLst/>
                <a:latin typeface="Poppins" pitchFamily="2" charset="77"/>
                <a:cs typeface="Poppins" pitchFamily="2" charset="77"/>
              </a:rPr>
              <a:t>Estos documentos evidencian la participación, validación y cumplimiento del proceso de planificación escolar.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4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Además, deberán incluirse los anejos requeridos por presupuesto, según los artículos solicitados, ya sea evidencia de que la escuela cuenta con el artículo o la solicitud correspondiente en el presupuesto proyectado.</a:t>
            </a:r>
          </a:p>
        </p:txBody>
      </p:sp>
    </p:spTree>
    <p:extLst>
      <p:ext uri="{BB962C8B-B14F-4D97-AF65-F5344CB8AC3E}">
        <p14:creationId xmlns:p14="http://schemas.microsoft.com/office/powerpoint/2010/main" val="1154474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29C18-A8D6-3E9E-5C7A-C3246155B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A0CA-D841-1933-88DA-44EBCFBD3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5" y="3095826"/>
            <a:ext cx="9144000" cy="2387600"/>
          </a:xfrm>
        </p:spPr>
        <p:txBody>
          <a:bodyPr>
            <a:normAutofit/>
          </a:bodyPr>
          <a:lstStyle/>
          <a:p>
            <a:r>
              <a:rPr lang="es-PR" sz="5400" noProof="0" dirty="0"/>
              <a:t>Proceso de Evaluación Académica y Federal </a:t>
            </a:r>
          </a:p>
        </p:txBody>
      </p:sp>
    </p:spTree>
    <p:extLst>
      <p:ext uri="{BB962C8B-B14F-4D97-AF65-F5344CB8AC3E}">
        <p14:creationId xmlns:p14="http://schemas.microsoft.com/office/powerpoint/2010/main" val="660332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140A-4781-F410-1C40-F1D9D3F25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3600" noProof="0" dirty="0"/>
              <a:t>Evaluación y Aprobación del DEE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902418-D040-6E5C-720E-DE99DDCD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675621"/>
              </p:ext>
            </p:extLst>
          </p:nvPr>
        </p:nvGraphicFramePr>
        <p:xfrm>
          <a:off x="728664" y="-509060"/>
          <a:ext cx="10939462" cy="715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640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BBE4C2-8CE9-3FFD-92AB-E9CED844E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B504A-9BB1-44ED-EB6A-CA219859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R" noProof="0" dirty="0"/>
              <a:t>Responsabilidades del </a:t>
            </a:r>
            <a:br>
              <a:rPr lang="es-PR" noProof="0" dirty="0"/>
            </a:br>
            <a:r>
              <a:rPr lang="es-PR" noProof="0" dirty="0"/>
              <a:t>Evaluador Académico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96CDD2-A221-40E3-525C-4FFD325AA396}"/>
              </a:ext>
            </a:extLst>
          </p:cNvPr>
          <p:cNvSpPr txBox="1"/>
          <p:nvPr/>
        </p:nvSpPr>
        <p:spPr>
          <a:xfrm>
            <a:off x="707985" y="1414130"/>
            <a:ext cx="1077603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PR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Poppins" pitchFamily="2" charset="77"/>
              <a:cs typeface="Poppins" pitchFamily="2" charset="77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Verificar anejos requeridos (Comité de Planificación Escolar y Comité de Mejoramiento Escolar) y su consistencia con el sistema.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Validar que los datos prepoblados hayan sido revisados y adaptados por la escuela.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Evaluar justificaciones cuando no existan datos disponibles.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Revisar la información editada del Plan de Acción, según aplique.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Confirmar que el DEE evidencie planificación participativa y cumplimiento con </a:t>
            </a:r>
            <a:r>
              <a:rPr kumimoji="0" lang="es-PR" sz="22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Ley 85-2018 y ESSA</a:t>
            </a: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.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s-PR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Poppins" pitchFamily="2" charset="77"/>
                <a:cs typeface="Poppins" pitchFamily="2" charset="77"/>
              </a:rPr>
              <a:t>Recomendar aprobación o devolución para corrección.</a:t>
            </a:r>
          </a:p>
        </p:txBody>
      </p:sp>
    </p:spTree>
    <p:extLst>
      <p:ext uri="{BB962C8B-B14F-4D97-AF65-F5344CB8AC3E}">
        <p14:creationId xmlns:p14="http://schemas.microsoft.com/office/powerpoint/2010/main" val="1146743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87DB-70B2-A754-8410-375CD42D2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83276" y="75156"/>
            <a:ext cx="7452987" cy="1049338"/>
          </a:xfrm>
        </p:spPr>
        <p:txBody>
          <a:bodyPr>
            <a:noAutofit/>
          </a:bodyPr>
          <a:lstStyle/>
          <a:p>
            <a:pPr algn="ctr"/>
            <a:r>
              <a:rPr lang="es-PR" sz="3600" noProof="0" dirty="0">
                <a:solidFill>
                  <a:schemeClr val="bg1"/>
                </a:solidFill>
              </a:rPr>
              <a:t>Criterios de Evaluación Académica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6E2A275-DF8C-1996-11B2-A0D08F1CB7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48984"/>
              </p:ext>
            </p:extLst>
          </p:nvPr>
        </p:nvGraphicFramePr>
        <p:xfrm>
          <a:off x="89770" y="1262280"/>
          <a:ext cx="12012460" cy="3366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99">
                  <a:extLst>
                    <a:ext uri="{9D8B030D-6E8A-4147-A177-3AD203B41FA5}">
                      <a16:colId xmlns:a16="http://schemas.microsoft.com/office/drawing/2014/main" val="1896687876"/>
                    </a:ext>
                  </a:extLst>
                </a:gridCol>
                <a:gridCol w="9815661">
                  <a:extLst>
                    <a:ext uri="{9D8B030D-6E8A-4147-A177-3AD203B41FA5}">
                      <a16:colId xmlns:a16="http://schemas.microsoft.com/office/drawing/2014/main" val="4147737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Sección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Criterio de evaluación</a:t>
                      </a:r>
                      <a:endParaRPr lang="es-PR" sz="1800" b="1" i="0" noProof="0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25005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Información General / Anejos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0" i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El Documento del Comité de Planificación Escolar está completo, legible y contiene las firmas correspondientes.</a:t>
                      </a:r>
                      <a:endParaRPr lang="es-PR" sz="1800" b="0" i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659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0" i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 información registrada en el sistema sobre el Comité de Planificación Escolar coincide con el documento en la sección de Anejos.</a:t>
                      </a:r>
                      <a:endParaRPr lang="es-PR" sz="1800" b="0" i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870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0" i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El documento del Comité de Mejoramiento Escolar fue incluido, según aplique.</a:t>
                      </a:r>
                      <a:endParaRPr lang="es-PR" sz="1800" b="0" i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0668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0" i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Los anejos académicos corresponden a la escuela evaluada.</a:t>
                      </a:r>
                      <a:endParaRPr lang="es-PR" sz="1800" b="0" i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29658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Datos Académicos y Administrativos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Las secciones aplicables fueron completadas o actualizadas cuando la información prepoblada requería ajustes.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81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No se identifican inconsistencias evidentes en la información adaptada por el director escolar.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85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0100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254E2-B6AB-7759-EAA8-60E1CF89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C138-F037-1570-52B6-36A53EFBD63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83276" y="75156"/>
            <a:ext cx="7452987" cy="1049338"/>
          </a:xfrm>
        </p:spPr>
        <p:txBody>
          <a:bodyPr>
            <a:noAutofit/>
          </a:bodyPr>
          <a:lstStyle/>
          <a:p>
            <a:pPr algn="ctr"/>
            <a:r>
              <a:rPr lang="es-PR" sz="3600" noProof="0" dirty="0">
                <a:solidFill>
                  <a:schemeClr val="bg1"/>
                </a:solidFill>
              </a:rPr>
              <a:t>Criterios de Evaluación Académica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6E8F95-82B4-C9A1-A8CE-4E702191D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30431"/>
              </p:ext>
            </p:extLst>
          </p:nvPr>
        </p:nvGraphicFramePr>
        <p:xfrm>
          <a:off x="89770" y="1262280"/>
          <a:ext cx="12012460" cy="4296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99">
                  <a:extLst>
                    <a:ext uri="{9D8B030D-6E8A-4147-A177-3AD203B41FA5}">
                      <a16:colId xmlns:a16="http://schemas.microsoft.com/office/drawing/2014/main" val="1896687876"/>
                    </a:ext>
                  </a:extLst>
                </a:gridCol>
                <a:gridCol w="9815661">
                  <a:extLst>
                    <a:ext uri="{9D8B030D-6E8A-4147-A177-3AD203B41FA5}">
                      <a16:colId xmlns:a16="http://schemas.microsoft.com/office/drawing/2014/main" val="4147737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Sección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Criterio de evaluación</a:t>
                      </a:r>
                      <a:endParaRPr lang="es-PR" sz="1800" b="1" i="0" noProof="0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250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Estudio de Necesidades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En escuelas o temas sin datos disponibles, la justificación de la necesidad fue completada por el director escolar.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659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justificación, es clara, razonable y meritoria para sustentar la necesidad seleccionada (aplica solamente a las escuelas que no disponen de datos).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870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justificación no se limita a repetir la necesidad, sino que explica por qué la escuela debe atenderla.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706688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Plan de Acción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información editada correspondiente al director fue completada correctamente.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8581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implementación fue revisada y ajustada, para reflejar cómo la escuela desarrollará el tema (de ser necesario).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5857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población atendida fue revisada y ajustada, conforme a la realidad escolar (de ser necesario).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32283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El criterio de personal responsable de desarrollar el tema fue revisado y seleccionado.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6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9143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76F38-827E-637E-A267-E52FF9B5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7F46-2307-F595-E00F-BD648C965F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83276" y="75156"/>
            <a:ext cx="7452987" cy="1049338"/>
          </a:xfrm>
        </p:spPr>
        <p:txBody>
          <a:bodyPr>
            <a:noAutofit/>
          </a:bodyPr>
          <a:lstStyle/>
          <a:p>
            <a:pPr algn="ctr"/>
            <a:r>
              <a:rPr lang="es-PR" sz="3600" noProof="0" dirty="0">
                <a:solidFill>
                  <a:schemeClr val="bg1"/>
                </a:solidFill>
              </a:rPr>
              <a:t>Criterios de Evaluación Académica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6771FF9-8C24-10D8-1D97-75602E76C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492381"/>
              </p:ext>
            </p:extLst>
          </p:nvPr>
        </p:nvGraphicFramePr>
        <p:xfrm>
          <a:off x="89770" y="1523537"/>
          <a:ext cx="12012460" cy="15323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6799">
                  <a:extLst>
                    <a:ext uri="{9D8B030D-6E8A-4147-A177-3AD203B41FA5}">
                      <a16:colId xmlns:a16="http://schemas.microsoft.com/office/drawing/2014/main" val="1896687876"/>
                    </a:ext>
                  </a:extLst>
                </a:gridCol>
                <a:gridCol w="9815661">
                  <a:extLst>
                    <a:ext uri="{9D8B030D-6E8A-4147-A177-3AD203B41FA5}">
                      <a16:colId xmlns:a16="http://schemas.microsoft.com/office/drawing/2014/main" val="41477372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Sección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Criterio de evaluación</a:t>
                      </a:r>
                      <a:endParaRPr lang="es-PR" sz="1800" b="1" i="0" noProof="0" dirty="0">
                        <a:solidFill>
                          <a:schemeClr val="bg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2500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b="1" i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Poppins" panose="00000500000000000000" pitchFamily="2" charset="0"/>
                        </a:rPr>
                        <a:t>Evaluación Académica General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La información sometida es suficiente para sustentar la evaluación académica del DEE.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659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800" b="0" i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MS Mincho" panose="02020609040205080304" pitchFamily="49" charset="-128"/>
                        <a:cs typeface="Poppins" panose="000005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PR" sz="1800" noProof="0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No se identifican omisiones o inconsistencias académicas que requieran devolución para corrección.</a:t>
                      </a:r>
                      <a:endParaRPr lang="es-PR" sz="1800" noProof="0" dirty="0">
                        <a:effectLst/>
                        <a:latin typeface="Aptos" panose="020B00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587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34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B7FC5-1122-06C3-3406-B0C1863C7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D0728-1AA7-085B-1B4A-9B5B2F426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82"/>
            <a:ext cx="10515600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noProof="0" dirty="0"/>
              <a:t>Responsabilidades del </a:t>
            </a:r>
            <a:br>
              <a:rPr lang="es-PR" noProof="0" dirty="0"/>
            </a:br>
            <a:r>
              <a:rPr lang="es-PR" noProof="0" dirty="0"/>
              <a:t>Evaluador Federal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4EDAB-C3E4-A938-9A55-EE21C7FAD606}"/>
              </a:ext>
            </a:extLst>
          </p:cNvPr>
          <p:cNvSpPr txBox="1"/>
          <p:nvPr/>
        </p:nvSpPr>
        <p:spPr>
          <a:xfrm>
            <a:off x="528637" y="1251148"/>
            <a:ext cx="11134725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El evaluador federal verificará que el presupuesto: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s-ES" sz="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🎯 Responda a las necesidades identificadas por la escuela.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s-ES" sz="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🔗 Esté alineado con los temas incluidos en el Plan de Acción.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s-ES" sz="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✅ Cumpla con los requisitos del Programa Schoolwide y las disposiciones aplicables.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s-ES" sz="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⚖️ Contenga artículos, cantidades y costos razonables y debidamente justificados.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s-ES" sz="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📋 Incluya la evidencia requerida para los artículos obligatorios, según corresponda.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s-ES" sz="7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s-ES" sz="2000" dirty="0">
                <a:latin typeface="Poppins" panose="00000500000000000000" pitchFamily="2" charset="0"/>
                <a:cs typeface="Poppins" panose="00000500000000000000" pitchFamily="2" charset="0"/>
              </a:rPr>
              <a:t>⚖️ </a:t>
            </a:r>
            <a:r>
              <a:rPr lang="es-PR" sz="2000" dirty="0">
                <a:latin typeface="Poppins" pitchFamily="2" charset="77"/>
                <a:cs typeface="Poppins" pitchFamily="2" charset="77"/>
              </a:rPr>
              <a:t>Recomendar aprobación o devolución para corrección.</a:t>
            </a:r>
            <a:endParaRPr lang="es-E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22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1257F-E484-792C-5431-1D7BF6058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474"/>
            <a:ext cx="12192000" cy="1038194"/>
          </a:xfrm>
        </p:spPr>
        <p:txBody>
          <a:bodyPr>
            <a:normAutofit/>
          </a:bodyPr>
          <a:lstStyle/>
          <a:p>
            <a:pPr algn="ctr"/>
            <a:r>
              <a:rPr lang="es-PR" noProof="0" dirty="0"/>
              <a:t>Objetivos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E7D55A-2745-9303-11FE-946E7D42B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3857965"/>
              </p:ext>
            </p:extLst>
          </p:nvPr>
        </p:nvGraphicFramePr>
        <p:xfrm>
          <a:off x="407043" y="1178668"/>
          <a:ext cx="11377914" cy="380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73907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03E7C-6432-A366-FE20-7B6D224E1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BE034-FF9A-1C86-C68B-E97D4FDAC1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69950" y="1068100"/>
            <a:ext cx="10452100" cy="1049337"/>
          </a:xfrm>
        </p:spPr>
        <p:txBody>
          <a:bodyPr anchor="ctr">
            <a:normAutofit/>
          </a:bodyPr>
          <a:lstStyle/>
          <a:p>
            <a:pPr algn="ctr"/>
            <a:r>
              <a:rPr lang="es-PR" noProof="0" dirty="0"/>
              <a:t>Criterios de Evaluación Federal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FDA67D-846C-B627-FF37-7C562BD2B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3456"/>
              </p:ext>
            </p:extLst>
          </p:nvPr>
        </p:nvGraphicFramePr>
        <p:xfrm>
          <a:off x="313459" y="2269837"/>
          <a:ext cx="11565082" cy="41954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65082">
                  <a:extLst>
                    <a:ext uri="{9D8B030D-6E8A-4147-A177-3AD203B41FA5}">
                      <a16:colId xmlns:a16="http://schemas.microsoft.com/office/drawing/2014/main" val="2951066152"/>
                    </a:ext>
                  </a:extLst>
                </a:gridCol>
              </a:tblGrid>
              <a:tr h="324816">
                <a:tc>
                  <a:txBody>
                    <a:bodyPr/>
                    <a:lstStyle/>
                    <a:p>
                      <a:pPr marL="21336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PR" sz="1900" noProof="0" dirty="0">
                          <a:solidFill>
                            <a:schemeClr val="bg1"/>
                          </a:solidFill>
                          <a:effectLst/>
                          <a:latin typeface="Poppins" panose="00000500000000000000" pitchFamily="2" charset="0"/>
                          <a:ea typeface="Calibri" panose="020F0502020204030204" pitchFamily="34" charset="0"/>
                          <a:cs typeface="Poppins" panose="00000500000000000000" pitchFamily="2" charset="0"/>
                        </a:rPr>
                        <a:t>Programa Título I, Parte A / Schoolwide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7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788481"/>
                  </a:ext>
                </a:extLst>
              </a:tr>
              <a:tr h="660291">
                <a:tc>
                  <a:txBody>
                    <a:bodyPr/>
                    <a:lstStyle/>
                    <a:p>
                      <a:pPr marL="457200" marR="0" lvl="0" indent="-457200" algn="just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es-PR" sz="1900" b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Los bienes y servicios seleccionados en el área de presupuesto están asociados con al menos un tema contenido en el plan de acción.</a:t>
                      </a:r>
                      <a:endParaRPr lang="es-PR" sz="1900" b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87970"/>
                  </a:ext>
                </a:extLst>
              </a:tr>
              <a:tr h="660291">
                <a:tc>
                  <a:txBody>
                    <a:bodyPr/>
                    <a:lstStyle/>
                    <a:p>
                      <a:pPr marL="457200" marR="0" lvl="0" indent="-457200" algn="just">
                        <a:lnSpc>
                          <a:spcPct val="107000"/>
                        </a:lnSpc>
                        <a:buFont typeface="+mj-lt"/>
                        <a:buAutoNum type="arabicPeriod" startAt="2"/>
                      </a:pPr>
                      <a:r>
                        <a:rPr lang="es-PR" sz="1900" b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Los artículos solicitados son permisibles según las leyes federales, estatales y las regulaciones del programa Schoolwide.</a:t>
                      </a:r>
                      <a:endParaRPr lang="es-PR" sz="1900" b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668616"/>
                  </a:ext>
                </a:extLst>
              </a:tr>
              <a:tr h="660291">
                <a:tc>
                  <a:txBody>
                    <a:bodyPr/>
                    <a:lstStyle/>
                    <a:p>
                      <a:pPr marL="457200" marR="0" lvl="0" indent="-457200" algn="just">
                        <a:lnSpc>
                          <a:spcPct val="107000"/>
                        </a:lnSpc>
                        <a:buFont typeface="+mj-lt"/>
                        <a:buAutoNum type="arabicPeriod" startAt="3"/>
                      </a:pPr>
                      <a:r>
                        <a:rPr lang="es-PR" sz="1900" b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Las cantidades y costos de los artículos solicitados son razonables, están debidamente justificados y se alinean con los precios actuales del mercado o referencias comparables.</a:t>
                      </a:r>
                      <a:endParaRPr lang="es-PR" sz="1900" b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850105"/>
                  </a:ext>
                </a:extLst>
              </a:tr>
              <a:tr h="660291">
                <a:tc>
                  <a:txBody>
                    <a:bodyPr/>
                    <a:lstStyle/>
                    <a:p>
                      <a:pPr marL="457200" marR="0" lvl="0" indent="-457200" algn="just">
                        <a:lnSpc>
                          <a:spcPct val="107000"/>
                        </a:lnSpc>
                        <a:buFont typeface="+mj-lt"/>
                        <a:buAutoNum type="arabicPeriod" startAt="4"/>
                      </a:pPr>
                      <a:r>
                        <a:rPr lang="es-PR" sz="1900" b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Los artículos solicitados son necesarios para la implementación del plan comprensivo de la escuela y responde a las necesidades identificadas.</a:t>
                      </a:r>
                      <a:endParaRPr lang="es-PR" sz="1900" b="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85576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457200" marR="0" lvl="0" indent="-457200" algn="just">
                        <a:lnSpc>
                          <a:spcPct val="107000"/>
                        </a:lnSpc>
                        <a:buFont typeface="+mj-lt"/>
                        <a:buAutoNum type="arabicPeriod" startAt="5"/>
                      </a:pPr>
                      <a:r>
                        <a:rPr lang="es-PR" sz="1900" b="0" noProof="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El plan cumple con la intención y los propósitos de los programas federales que componen el presupuesto Schoolwide, implementando acciones alineadas a las metas y necesidades de la escuela que promueven el éxito de todos los estudiantes y la mejora continua del sistema educativo.</a:t>
                      </a:r>
                      <a:endParaRPr lang="es-PR" sz="1900" noProof="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072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939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PR" noProof="0" dirty="0"/>
              <a:t>Puntos importantes para evitar la devolución del DEE</a:t>
            </a:r>
          </a:p>
        </p:txBody>
      </p:sp>
      <p:sp>
        <p:nvSpPr>
          <p:cNvPr id="10" name="P1"/>
          <p:cNvSpPr/>
          <p:nvPr/>
        </p:nvSpPr>
        <p:spPr>
          <a:xfrm>
            <a:off x="304800" y="1705600"/>
            <a:ext cx="2700000" cy="1552400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Anejos completos, firmados y consistentes con el sistema</a:t>
            </a:r>
          </a:p>
        </p:txBody>
      </p:sp>
      <p:sp>
        <p:nvSpPr>
          <p:cNvPr id="11" name="P2"/>
          <p:cNvSpPr/>
          <p:nvPr/>
        </p:nvSpPr>
        <p:spPr>
          <a:xfrm>
            <a:off x="3156000" y="1683138"/>
            <a:ext cx="2700000" cy="1552400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Datos Académicos revisados y adaptados por la escuela</a:t>
            </a:r>
          </a:p>
        </p:txBody>
      </p:sp>
      <p:sp>
        <p:nvSpPr>
          <p:cNvPr id="12" name="P3"/>
          <p:cNvSpPr/>
          <p:nvPr/>
        </p:nvSpPr>
        <p:spPr>
          <a:xfrm>
            <a:off x="6006000" y="1683138"/>
            <a:ext cx="2700000" cy="1552400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Justificaciones completadas sin datos disponibles</a:t>
            </a:r>
          </a:p>
        </p:txBody>
      </p:sp>
      <p:sp>
        <p:nvSpPr>
          <p:cNvPr id="13" name="P4"/>
          <p:cNvSpPr/>
          <p:nvPr/>
        </p:nvSpPr>
        <p:spPr>
          <a:xfrm>
            <a:off x="8856000" y="1683138"/>
            <a:ext cx="2700000" cy="1552400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Información editable del Plan de Acción revisada</a:t>
            </a:r>
          </a:p>
        </p:txBody>
      </p:sp>
      <p:sp>
        <p:nvSpPr>
          <p:cNvPr id="14" name="P5"/>
          <p:cNvSpPr/>
          <p:nvPr/>
        </p:nvSpPr>
        <p:spPr>
          <a:xfrm>
            <a:off x="304800" y="3508803"/>
            <a:ext cx="2700000" cy="1552400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Actividades requeridas incluidas según programa o modalidad</a:t>
            </a:r>
          </a:p>
        </p:txBody>
      </p:sp>
      <p:sp>
        <p:nvSpPr>
          <p:cNvPr id="15" name="P6"/>
          <p:cNvSpPr/>
          <p:nvPr/>
        </p:nvSpPr>
        <p:spPr>
          <a:xfrm>
            <a:off x="3156000" y="3504546"/>
            <a:ext cx="2700000" cy="1556657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Artículos obligatorios evidenciados o solicitados en presupuesto</a:t>
            </a:r>
          </a:p>
        </p:txBody>
      </p:sp>
      <p:sp>
        <p:nvSpPr>
          <p:cNvPr id="16" name="P7"/>
          <p:cNvSpPr/>
          <p:nvPr/>
        </p:nvSpPr>
        <p:spPr>
          <a:xfrm>
            <a:off x="6006000" y="3504546"/>
            <a:ext cx="2700000" cy="1556657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Anejos presupuestarios incluidos cuando correspondan</a:t>
            </a:r>
          </a:p>
        </p:txBody>
      </p:sp>
      <p:sp>
        <p:nvSpPr>
          <p:cNvPr id="17" name="P8"/>
          <p:cNvSpPr/>
          <p:nvPr/>
        </p:nvSpPr>
        <p:spPr>
          <a:xfrm>
            <a:off x="8856000" y="3600000"/>
            <a:ext cx="2700000" cy="1461203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74638" tIns="274638" rIns="274638" bIns="182880" anchor="t"/>
          <a:lstStyle/>
          <a:p>
            <a:pPr algn="ctr"/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DEE sometido con información completa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7938E-C7F7-591B-FAFA-148F0A530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88" y="195398"/>
            <a:ext cx="10515600" cy="625475"/>
          </a:xfrm>
        </p:spPr>
        <p:txBody>
          <a:bodyPr>
            <a:noAutofit/>
          </a:bodyPr>
          <a:lstStyle/>
          <a:p>
            <a:pPr algn="ctr"/>
            <a:r>
              <a:rPr lang="es-PR" sz="3200" noProof="0" dirty="0"/>
              <a:t>Línea de Tiempo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02A2AF-D32C-25BA-2DF8-6CA052EC5F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714516"/>
              </p:ext>
            </p:extLst>
          </p:nvPr>
        </p:nvGraphicFramePr>
        <p:xfrm>
          <a:off x="83126" y="508136"/>
          <a:ext cx="12025745" cy="532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4661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4BC42-55A0-5316-424D-150C6982B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CC836-3589-E153-D48C-A8C1C261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noProof="0" dirty="0"/>
              <a:t>Solicitudes de Asistencia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38380B-39C2-A1BE-F0D1-BD70F05C5D08}"/>
              </a:ext>
            </a:extLst>
          </p:cNvPr>
          <p:cNvSpPr txBox="1"/>
          <p:nvPr/>
        </p:nvSpPr>
        <p:spPr>
          <a:xfrm>
            <a:off x="308657" y="1267727"/>
            <a:ext cx="115746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R" sz="2400" noProof="0" dirty="0">
                <a:latin typeface="Poppins" pitchFamily="2" charset="77"/>
                <a:cs typeface="Poppins" pitchFamily="2" charset="77"/>
              </a:rPr>
              <a:t>Durante el proceso del </a:t>
            </a:r>
            <a:r>
              <a:rPr lang="es-PR" sz="2400" b="1" noProof="0" dirty="0">
                <a:latin typeface="Poppins" pitchFamily="2" charset="77"/>
                <a:cs typeface="Poppins" pitchFamily="2" charset="77"/>
              </a:rPr>
              <a:t>DEE 2026-2027</a:t>
            </a:r>
            <a:r>
              <a:rPr lang="es-PR" sz="2400" noProof="0" dirty="0">
                <a:latin typeface="Poppins" pitchFamily="2" charset="77"/>
                <a:cs typeface="Poppins" pitchFamily="2" charset="77"/>
              </a:rPr>
              <a:t>, se ofrecerá asistencia para aclarar dudas relacionadas con el sistema, las secciones del plan, anejos, presupuesto, artículos obligatorios y evaluación.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C47CAC1-DFD9-602B-949E-5977728DDF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489022"/>
              </p:ext>
            </p:extLst>
          </p:nvPr>
        </p:nvGraphicFramePr>
        <p:xfrm>
          <a:off x="308658" y="2468056"/>
          <a:ext cx="11574682" cy="2613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592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329"/>
            <a:ext cx="10969800" cy="1049005"/>
          </a:xfrm>
        </p:spPr>
        <p:txBody>
          <a:bodyPr>
            <a:noAutofit/>
          </a:bodyPr>
          <a:lstStyle/>
          <a:p>
            <a:r>
              <a:rPr lang="es-PR" sz="4000" noProof="0" dirty="0"/>
              <a:t>De la planificación a la implementación…</a:t>
            </a:r>
          </a:p>
        </p:txBody>
      </p:sp>
      <p:sp>
        <p:nvSpPr>
          <p:cNvPr id="10" name="Left"/>
          <p:cNvSpPr/>
          <p:nvPr/>
        </p:nvSpPr>
        <p:spPr>
          <a:xfrm>
            <a:off x="304800" y="1185334"/>
            <a:ext cx="4500000" cy="3854800"/>
          </a:xfrm>
          <a:prstGeom prst="roundRect">
            <a:avLst>
              <a:gd name="adj" fmla="val 15000"/>
            </a:avLst>
          </a:prstGeom>
          <a:solidFill>
            <a:srgbClr val="F5C842"/>
          </a:solidFill>
          <a:ln>
            <a:noFill/>
          </a:ln>
        </p:spPr>
        <p:txBody>
          <a:bodyPr lIns="365760" tIns="274638" rIns="365760" bIns="274638" anchor="ctr"/>
          <a:lstStyle/>
          <a:p>
            <a:pPr algn="ctr"/>
            <a:r>
              <a:rPr lang="es-PR" sz="9600" b="1" noProof="0" dirty="0">
                <a:solidFill>
                  <a:srgbClr val="0E2841"/>
                </a:solidFill>
                <a:latin typeface="Poppins" pitchFamily="2" charset="77"/>
                <a:cs typeface="Poppins" pitchFamily="2" charset="77"/>
              </a:rPr>
              <a:t>🏫</a:t>
            </a:r>
          </a:p>
          <a:p>
            <a:pPr algn="ctr">
              <a:spcBef>
                <a:spcPts val="300"/>
              </a:spcBef>
            </a:pPr>
            <a:r>
              <a:rPr lang="es-PR" sz="2800" b="1" noProof="0" dirty="0">
                <a:solidFill>
                  <a:srgbClr val="0E2841"/>
                </a:solidFill>
                <a:latin typeface="Poppins" pitchFamily="2" charset="77"/>
                <a:cs typeface="Poppins" pitchFamily="2" charset="77"/>
              </a:rPr>
              <a:t>El DEE no termina con la aprobación del plan.</a:t>
            </a:r>
          </a:p>
        </p:txBody>
      </p:sp>
      <p:sp>
        <p:nvSpPr>
          <p:cNvPr id="11" name="R1"/>
          <p:cNvSpPr/>
          <p:nvPr/>
        </p:nvSpPr>
        <p:spPr>
          <a:xfrm>
            <a:off x="5108000" y="1214267"/>
            <a:ext cx="6700000" cy="1778000"/>
          </a:xfrm>
          <a:prstGeom prst="roundRect">
            <a:avLst>
              <a:gd name="adj" fmla="val 15000"/>
            </a:avLst>
          </a:prstGeom>
          <a:solidFill>
            <a:srgbClr val="0E2841"/>
          </a:solidFill>
          <a:ln>
            <a:noFill/>
          </a:ln>
        </p:spPr>
        <p:txBody>
          <a:bodyPr lIns="457200" tIns="274638" rIns="457200" bIns="274638" anchor="ctr"/>
          <a:lstStyle/>
          <a:p>
            <a:pPr algn="just"/>
            <a:r>
              <a:rPr lang="es-PR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Su valor está en que las necesidades identificadas se traduzcan en actividades claras, recursos adecuados y acciones que puedan implementarse en la escuela.</a:t>
            </a:r>
          </a:p>
        </p:txBody>
      </p:sp>
      <p:sp>
        <p:nvSpPr>
          <p:cNvPr id="12" name="R2"/>
          <p:cNvSpPr/>
          <p:nvPr/>
        </p:nvSpPr>
        <p:spPr>
          <a:xfrm>
            <a:off x="5108000" y="3174469"/>
            <a:ext cx="6700000" cy="1777999"/>
          </a:xfrm>
          <a:prstGeom prst="roundRect">
            <a:avLst>
              <a:gd name="adj" fmla="val 15000"/>
            </a:avLst>
          </a:prstGeom>
          <a:solidFill>
            <a:srgbClr val="156082"/>
          </a:solidFill>
          <a:ln>
            <a:noFill/>
          </a:ln>
        </p:spPr>
        <p:txBody>
          <a:bodyPr lIns="457200" tIns="274638" rIns="457200" bIns="274638" anchor="ctr"/>
          <a:lstStyle/>
          <a:p>
            <a:pPr algn="just"/>
            <a:r>
              <a:rPr lang="es-PR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Una planificación bien trabajada facilita la ejecución, el seguimiento y la documentación de los resultados, asegurando que cada tema tenga propósito y contribuya al éxito de todos los estudiantes.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4C08F-B69D-8D70-6556-3E293A28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D7B8-0181-50F4-F247-ED6BF3082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1487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PR" noProof="0" dirty="0"/>
              <a:t>POSPRUEBA Y ENCUESTA DE SATISFACCIÓN</a:t>
            </a:r>
          </a:p>
        </p:txBody>
      </p:sp>
    </p:spTree>
    <p:extLst>
      <p:ext uri="{BB962C8B-B14F-4D97-AF65-F5344CB8AC3E}">
        <p14:creationId xmlns:p14="http://schemas.microsoft.com/office/powerpoint/2010/main" val="29237422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105172-18CE-0707-1683-96F1303EE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478" y="365124"/>
            <a:ext cx="8323521" cy="1049005"/>
          </a:xfrm>
        </p:spPr>
        <p:txBody>
          <a:bodyPr/>
          <a:lstStyle/>
          <a:p>
            <a:pPr algn="ctr"/>
            <a:r>
              <a:rPr lang="es-PR" noProof="0" dirty="0"/>
              <a:t>POSPRUEBA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F08212-7B36-40E8-7E39-D505433E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759" y="1266191"/>
            <a:ext cx="4656507" cy="46565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A3DB58-FFC3-9247-5DD1-E696840538A2}"/>
              </a:ext>
            </a:extLst>
          </p:cNvPr>
          <p:cNvSpPr txBox="1"/>
          <p:nvPr/>
        </p:nvSpPr>
        <p:spPr>
          <a:xfrm>
            <a:off x="3868479" y="6262043"/>
            <a:ext cx="81793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R" sz="2400" noProof="0" dirty="0">
                <a:latin typeface="Poppins" panose="00000500000000000000" pitchFamily="2" charset="0"/>
                <a:cs typeface="Poppins" panose="00000500000000000000" pitchFamily="2" charset="0"/>
                <a:hlinkClick r:id="rId3" tooltip="https://forms.office.com/r/m12waymygq"/>
              </a:rPr>
              <a:t>https://forms.office.com/r/m12waYMYGq</a:t>
            </a:r>
            <a:endParaRPr lang="es-PR" sz="24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3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AD2DA-1E81-1613-C1A0-EB463FE1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479" y="365124"/>
            <a:ext cx="8167002" cy="1049005"/>
          </a:xfrm>
        </p:spPr>
        <p:txBody>
          <a:bodyPr>
            <a:normAutofit fontScale="90000"/>
          </a:bodyPr>
          <a:lstStyle/>
          <a:p>
            <a:pPr algn="ctr"/>
            <a:r>
              <a:rPr lang="es-PR" noProof="0" dirty="0"/>
              <a:t>ENCUESTA DE SATISFACCIÓN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95B2F-4317-23CB-4102-409774E7461A}"/>
              </a:ext>
            </a:extLst>
          </p:cNvPr>
          <p:cNvSpPr txBox="1"/>
          <p:nvPr/>
        </p:nvSpPr>
        <p:spPr>
          <a:xfrm>
            <a:off x="3868478" y="6191620"/>
            <a:ext cx="81670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R" sz="2400" noProof="0" dirty="0">
                <a:latin typeface="Poppins" panose="00000500000000000000" pitchFamily="2" charset="0"/>
                <a:cs typeface="Poppins" panose="00000500000000000000" pitchFamily="2" charset="0"/>
                <a:hlinkClick r:id="rId2" tooltip="https://forms.office.com/r/wuyfx9myzg"/>
              </a:rPr>
              <a:t>https://forms.office.com/r/wuYFX9mYZg</a:t>
            </a:r>
            <a:endParaRPr lang="es-PR" sz="2400" noProof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D335D2-563B-B2EF-88BE-4CF22DACB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99" y="1414129"/>
            <a:ext cx="4588559" cy="458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2713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FAA0F-1A80-5DAA-54C5-9428CE039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5CE85-0B94-5470-B697-A223FE228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R" noProof="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67453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D9604-CA3D-CF1B-117C-E2EB69BF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1D9D3-8BDC-6F2E-D0B8-87E84FC9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474"/>
            <a:ext cx="12192000" cy="1038194"/>
          </a:xfrm>
        </p:spPr>
        <p:txBody>
          <a:bodyPr>
            <a:normAutofit/>
          </a:bodyPr>
          <a:lstStyle/>
          <a:p>
            <a:pPr algn="ctr"/>
            <a:r>
              <a:rPr lang="es-PR" noProof="0" dirty="0"/>
              <a:t>Estructura del DEE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6329260-7A64-EB4C-CB4E-4FD61506B3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510088"/>
              </p:ext>
            </p:extLst>
          </p:nvPr>
        </p:nvGraphicFramePr>
        <p:xfrm>
          <a:off x="407043" y="1178668"/>
          <a:ext cx="11377914" cy="3805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95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610AE-02A7-BB35-6EE5-F55068BD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807"/>
            <a:ext cx="10515600" cy="1038194"/>
          </a:xfrm>
        </p:spPr>
        <p:txBody>
          <a:bodyPr/>
          <a:lstStyle/>
          <a:p>
            <a:r>
              <a:rPr lang="es-PR" noProof="0" dirty="0"/>
              <a:t>Portada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879AA-6D84-F23A-5DA4-60661462A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5577"/>
            <a:ext cx="10366094" cy="2789274"/>
          </a:xfrm>
        </p:spPr>
        <p:txBody>
          <a:bodyPr>
            <a:normAutofit/>
          </a:bodyPr>
          <a:lstStyle/>
          <a:p>
            <a:pPr algn="just">
              <a:spcAft>
                <a:spcPts val="300"/>
              </a:spcAft>
            </a:pPr>
            <a:r>
              <a:rPr lang="es-PR" noProof="0" dirty="0"/>
              <a:t>Mantiene la información demográfica de la escuela. </a:t>
            </a:r>
          </a:p>
          <a:p>
            <a:pPr algn="just">
              <a:spcAft>
                <a:spcPts val="300"/>
              </a:spcAft>
            </a:pPr>
            <a:r>
              <a:rPr lang="es-PR" noProof="0" dirty="0"/>
              <a:t>El cambio principal en esta sección es la inclusión de las clasificaciones de las escuelas en Plan de Mejoramiento. </a:t>
            </a:r>
          </a:p>
          <a:p>
            <a:pPr algn="just">
              <a:spcAft>
                <a:spcPts val="300"/>
              </a:spcAft>
            </a:pPr>
            <a:r>
              <a:rPr lang="es-PR" noProof="0" dirty="0"/>
              <a:t>Esta información permite identificar el tipo de escuela y apoyar la configuración correspondiente del plan. </a:t>
            </a:r>
          </a:p>
          <a:p>
            <a:pPr algn="just"/>
            <a:endParaRPr lang="es-PR" noProof="0" dirty="0"/>
          </a:p>
        </p:txBody>
      </p:sp>
    </p:spTree>
    <p:extLst>
      <p:ext uri="{BB962C8B-B14F-4D97-AF65-F5344CB8AC3E}">
        <p14:creationId xmlns:p14="http://schemas.microsoft.com/office/powerpoint/2010/main" val="2589094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/>
              <a:t>Información General</a:t>
            </a:r>
          </a:p>
        </p:txBody>
      </p:sp>
      <p:sp>
        <p:nvSpPr>
          <p:cNvPr id="30" name="Pill"/>
          <p:cNvSpPr/>
          <p:nvPr/>
        </p:nvSpPr>
        <p:spPr>
          <a:xfrm>
            <a:off x="7870261" y="439732"/>
            <a:ext cx="3717393" cy="901171"/>
          </a:xfrm>
          <a:prstGeom prst="roundRect">
            <a:avLst>
              <a:gd name="adj" fmla="val 50000"/>
            </a:avLst>
          </a:prstGeom>
          <a:solidFill>
            <a:srgbClr val="F5C842"/>
          </a:solidFill>
          <a:ln>
            <a:noFill/>
          </a:ln>
        </p:spPr>
        <p:txBody>
          <a:bodyPr lIns="180000" tIns="0" rIns="180000" bIns="0" anchor="ctr"/>
          <a:lstStyle/>
          <a:p>
            <a:pPr algn="ctr"/>
            <a:r>
              <a:rPr lang="es-PR" sz="4000" b="1" noProof="0" dirty="0">
                <a:solidFill>
                  <a:srgbClr val="0E2841"/>
                </a:solidFill>
                <a:latin typeface="Poppins" pitchFamily="2" charset="77"/>
                <a:cs typeface="Poppins" pitchFamily="2" charset="77"/>
              </a:rPr>
              <a:t>BASE LEGAL</a:t>
            </a:r>
          </a:p>
        </p:txBody>
      </p:sp>
      <p:sp>
        <p:nvSpPr>
          <p:cNvPr id="10" name="LeftCard"/>
          <p:cNvSpPr/>
          <p:nvPr/>
        </p:nvSpPr>
        <p:spPr>
          <a:xfrm>
            <a:off x="457199" y="1477926"/>
            <a:ext cx="7173311" cy="3440915"/>
          </a:xfrm>
          <a:prstGeom prst="roundRect">
            <a:avLst>
              <a:gd name="adj" fmla="val 20000"/>
            </a:avLst>
          </a:prstGeom>
          <a:solidFill>
            <a:srgbClr val="1A2754"/>
          </a:solidFill>
          <a:ln>
            <a:noFill/>
          </a:ln>
        </p:spPr>
        <p:txBody>
          <a:bodyPr lIns="457200" tIns="365760" rIns="457200" bIns="274638" anchor="t"/>
          <a:lstStyle/>
          <a:p>
            <a:pPr algn="just">
              <a:spcBef>
                <a:spcPts val="0"/>
              </a:spcBef>
            </a:pPr>
            <a:r>
              <a:rPr lang="es-PR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■  Presenta leyes estatales y federales</a:t>
            </a:r>
          </a:p>
          <a:p>
            <a:pPr algn="just">
              <a:spcBef>
                <a:spcPts val="300"/>
              </a:spcBef>
            </a:pPr>
            <a:r>
              <a:rPr lang="es-PR" sz="16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que inciden en el DEE.</a:t>
            </a:r>
          </a:p>
          <a:p>
            <a:pPr algn="just">
              <a:spcBef>
                <a:spcPts val="500"/>
              </a:spcBef>
            </a:pPr>
            <a:r>
              <a:rPr lang="es-PR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■  Establece el marco de referencia</a:t>
            </a:r>
          </a:p>
          <a:p>
            <a:pPr algn="just">
              <a:spcBef>
                <a:spcPts val="300"/>
              </a:spcBef>
            </a:pPr>
            <a:r>
              <a:rPr lang="es-PR" sz="16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para la planificación escolar, el uso de fondos y el cumplimiento aplicable.</a:t>
            </a:r>
          </a:p>
          <a:p>
            <a:pPr algn="just">
              <a:spcBef>
                <a:spcPts val="500"/>
              </a:spcBef>
            </a:pPr>
            <a:r>
              <a:rPr lang="es-PR" b="1" noProof="0" dirty="0">
                <a:solidFill>
                  <a:srgbClr val="F5C842"/>
                </a:solidFill>
                <a:latin typeface="Poppins" pitchFamily="2" charset="77"/>
                <a:cs typeface="Poppins" pitchFamily="2" charset="77"/>
              </a:rPr>
              <a:t>■  Incluye disposiciones sobre</a:t>
            </a:r>
          </a:p>
          <a:p>
            <a:pPr algn="just">
              <a:spcBef>
                <a:spcPts val="300"/>
              </a:spcBef>
            </a:pPr>
            <a:r>
              <a:rPr lang="es-PR" sz="16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programas federales, participación de la comunidad, equidad educativa, rendición de cuentas y documentación requerida.</a:t>
            </a:r>
          </a:p>
        </p:txBody>
      </p:sp>
      <p:sp>
        <p:nvSpPr>
          <p:cNvPr id="11" name="RightCard"/>
          <p:cNvSpPr/>
          <p:nvPr/>
        </p:nvSpPr>
        <p:spPr>
          <a:xfrm>
            <a:off x="7870260" y="1477926"/>
            <a:ext cx="3717394" cy="3440915"/>
          </a:xfrm>
          <a:prstGeom prst="roundRect">
            <a:avLst>
              <a:gd name="adj" fmla="val 20000"/>
            </a:avLst>
          </a:prstGeom>
          <a:solidFill>
            <a:srgbClr val="1A2754"/>
          </a:solidFill>
          <a:ln>
            <a:noFill/>
          </a:ln>
        </p:spPr>
        <p:txBody>
          <a:bodyPr lIns="457200" tIns="274638" rIns="457200" bIns="274638" anchor="ctr"/>
          <a:lstStyle/>
          <a:p>
            <a:pPr algn="ctr">
              <a:spcBef>
                <a:spcPts val="0"/>
              </a:spcBef>
            </a:pPr>
            <a:r>
              <a:rPr lang="es-PR" sz="3600" b="1" noProof="0" dirty="0">
                <a:solidFill>
                  <a:srgbClr val="F5C842"/>
                </a:solidFill>
              </a:rPr>
              <a:t>⚖</a:t>
            </a:r>
          </a:p>
          <a:p>
            <a:pPr algn="ctr">
              <a:spcBef>
                <a:spcPts val="400"/>
              </a:spcBef>
            </a:pPr>
            <a:r>
              <a:rPr lang="es-PR" sz="16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Sirve como base para asegurar que el DEE esté alineado con los requisitos programáticos, fiscales y de cumplimiento del DEPR.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noProof="0" dirty="0"/>
              <a:t>Información General</a:t>
            </a:r>
          </a:p>
        </p:txBody>
      </p:sp>
      <p:sp>
        <p:nvSpPr>
          <p:cNvPr id="30" name="Pill"/>
          <p:cNvSpPr/>
          <p:nvPr/>
        </p:nvSpPr>
        <p:spPr>
          <a:xfrm>
            <a:off x="7210096" y="193350"/>
            <a:ext cx="4524704" cy="1530958"/>
          </a:xfrm>
          <a:prstGeom prst="roundRect">
            <a:avLst>
              <a:gd name="adj" fmla="val 50000"/>
            </a:avLst>
          </a:prstGeom>
          <a:solidFill>
            <a:srgbClr val="F5C842"/>
          </a:solidFill>
          <a:ln>
            <a:noFill/>
          </a:ln>
        </p:spPr>
        <p:txBody>
          <a:bodyPr lIns="180000" tIns="0" rIns="180000" bIns="0" anchor="ctr"/>
          <a:lstStyle/>
          <a:p>
            <a:pPr algn="ctr"/>
            <a:r>
              <a:rPr lang="es-PR" sz="3000" b="1" noProof="0" dirty="0">
                <a:solidFill>
                  <a:srgbClr val="0E2841"/>
                </a:solidFill>
                <a:latin typeface="Poppins" pitchFamily="2" charset="77"/>
                <a:cs typeface="Poppins" pitchFamily="2" charset="77"/>
              </a:rPr>
              <a:t>COMITÉ DE PLANIFICACIÓN ESCOLAR</a:t>
            </a:r>
          </a:p>
        </p:txBody>
      </p:sp>
      <p:sp>
        <p:nvSpPr>
          <p:cNvPr id="10" name="C1"/>
          <p:cNvSpPr/>
          <p:nvPr/>
        </p:nvSpPr>
        <p:spPr>
          <a:xfrm>
            <a:off x="457200" y="2089711"/>
            <a:ext cx="3600000" cy="1859368"/>
          </a:xfrm>
          <a:prstGeom prst="roundRect">
            <a:avLst>
              <a:gd name="adj" fmla="val 20000"/>
            </a:avLst>
          </a:prstGeom>
          <a:solidFill>
            <a:srgbClr val="0E2841"/>
          </a:solidFill>
          <a:ln>
            <a:noFill/>
          </a:ln>
        </p:spPr>
        <p:txBody>
          <a:bodyPr lIns="365760" tIns="365760" rIns="365760" bIns="274638" anchor="t"/>
          <a:lstStyle/>
          <a:p>
            <a:pPr algn="ctr"/>
            <a:r>
              <a:rPr lang="es-PR" sz="1600" b="1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Análisis de datos</a:t>
            </a:r>
          </a:p>
          <a:p>
            <a:pPr algn="ctr">
              <a:spcBef>
                <a:spcPts val="200"/>
              </a:spcBef>
            </a:pPr>
            <a:r>
              <a:rPr lang="es-PR" sz="1400" noProof="0" dirty="0">
                <a:solidFill>
                  <a:srgbClr val="B0C8E0"/>
                </a:solidFill>
                <a:latin typeface="Poppins" pitchFamily="2" charset="77"/>
                <a:cs typeface="Poppins" pitchFamily="2" charset="77"/>
              </a:rPr>
              <a:t>Apoya el análisis e identificación de necesidades</a:t>
            </a:r>
          </a:p>
        </p:txBody>
      </p:sp>
      <p:sp>
        <p:nvSpPr>
          <p:cNvPr id="11" name="C2"/>
          <p:cNvSpPr/>
          <p:nvPr/>
        </p:nvSpPr>
        <p:spPr>
          <a:xfrm>
            <a:off x="4296000" y="2089711"/>
            <a:ext cx="3600000" cy="1859368"/>
          </a:xfrm>
          <a:prstGeom prst="roundRect">
            <a:avLst>
              <a:gd name="adj" fmla="val 20000"/>
            </a:avLst>
          </a:prstGeom>
          <a:solidFill>
            <a:srgbClr val="156082"/>
          </a:solidFill>
          <a:ln>
            <a:noFill/>
          </a:ln>
        </p:spPr>
        <p:txBody>
          <a:bodyPr lIns="365760" tIns="365760" rIns="365760" bIns="274638" anchor="t"/>
          <a:lstStyle/>
          <a:p>
            <a:pPr algn="ctr">
              <a:spcBef>
                <a:spcPts val="300"/>
              </a:spcBef>
            </a:pPr>
            <a:r>
              <a:rPr lang="es-PR" sz="1600" b="1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Validación de colaboración</a:t>
            </a:r>
          </a:p>
          <a:p>
            <a:pPr algn="ctr">
              <a:spcBef>
                <a:spcPts val="200"/>
              </a:spcBef>
            </a:pPr>
            <a:r>
              <a:rPr lang="es-PR" sz="1400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Valida prioridades escolares de manera participativa</a:t>
            </a:r>
          </a:p>
        </p:txBody>
      </p:sp>
      <p:sp>
        <p:nvSpPr>
          <p:cNvPr id="12" name="C3"/>
          <p:cNvSpPr/>
          <p:nvPr/>
        </p:nvSpPr>
        <p:spPr>
          <a:xfrm>
            <a:off x="8134800" y="2089710"/>
            <a:ext cx="3600000" cy="1859367"/>
          </a:xfrm>
          <a:prstGeom prst="roundRect">
            <a:avLst>
              <a:gd name="adj" fmla="val 20000"/>
            </a:avLst>
          </a:prstGeom>
          <a:solidFill>
            <a:srgbClr val="0E2841"/>
          </a:solidFill>
          <a:ln>
            <a:noFill/>
          </a:ln>
        </p:spPr>
        <p:txBody>
          <a:bodyPr lIns="365760" tIns="365760" rIns="365760" bIns="274638" anchor="t"/>
          <a:lstStyle/>
          <a:p>
            <a:pPr algn="ctr"/>
            <a:r>
              <a:rPr lang="es-PR" sz="1600" b="1" noProof="0" dirty="0">
                <a:solidFill>
                  <a:srgbClr val="FFFFFF"/>
                </a:solidFill>
                <a:latin typeface="Poppins" pitchFamily="2" charset="77"/>
                <a:cs typeface="Poppins" pitchFamily="2" charset="77"/>
              </a:rPr>
              <a:t>Documentación requerida</a:t>
            </a:r>
          </a:p>
          <a:p>
            <a:pPr algn="ctr">
              <a:spcBef>
                <a:spcPts val="200"/>
              </a:spcBef>
            </a:pPr>
            <a:r>
              <a:rPr lang="es-PR" sz="1400" noProof="0" dirty="0">
                <a:solidFill>
                  <a:srgbClr val="B0C8E0"/>
                </a:solidFill>
                <a:latin typeface="Poppins" pitchFamily="2" charset="77"/>
                <a:cs typeface="Poppins" pitchFamily="2" charset="77"/>
              </a:rPr>
              <a:t>El director debe completar y anejar la documentación del comité</a:t>
            </a:r>
          </a:p>
        </p:txBody>
      </p:sp>
      <p:sp>
        <p:nvSpPr>
          <p:cNvPr id="20" name="Note"/>
          <p:cNvSpPr/>
          <p:nvPr/>
        </p:nvSpPr>
        <p:spPr>
          <a:xfrm>
            <a:off x="457200" y="4195461"/>
            <a:ext cx="11278000" cy="692690"/>
          </a:xfrm>
          <a:prstGeom prst="roundRect">
            <a:avLst>
              <a:gd name="adj" fmla="val 15000"/>
            </a:avLst>
          </a:prstGeom>
          <a:solidFill>
            <a:srgbClr val="E8F0F8"/>
          </a:solidFill>
          <a:ln w="18000">
            <a:solidFill>
              <a:srgbClr val="156082"/>
            </a:solidFill>
          </a:ln>
        </p:spPr>
        <p:txBody>
          <a:bodyPr lIns="457200" tIns="182880" rIns="457200" bIns="182880" anchor="ctr"/>
          <a:lstStyle/>
          <a:p>
            <a:pPr algn="ctr"/>
            <a:r>
              <a:rPr lang="es-PR" sz="1600" b="1" noProof="0" dirty="0">
                <a:solidFill>
                  <a:srgbClr val="0E2841"/>
                </a:solidFill>
                <a:latin typeface="Poppins" pitchFamily="2" charset="77"/>
                <a:cs typeface="Poppins" pitchFamily="2" charset="77"/>
              </a:rPr>
              <a:t>Su participación permite evidenciar un proceso de planificación colaborativo, organizado y alineado con los requisitos aplicables.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EPR_PPTemplate  2025" id="{1B8AD385-5E3E-4546-9C0B-C88F2B7C84F3}" vid="{9C0E6428-5277-4544-A2AB-C62D2641FB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4cb67550-932f-4e31-92c9-41c3c69d0131}" enabled="0" method="" siteId="{4cb67550-932f-4e31-92c9-41c3c69d013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del DEE 2026</Template>
  <TotalTime>241</TotalTime>
  <Words>4350</Words>
  <Application>Microsoft Office PowerPoint</Application>
  <PresentationFormat>Widescreen</PresentationFormat>
  <Paragraphs>542</Paragraphs>
  <Slides>58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Aptos</vt:lpstr>
      <vt:lpstr>Arial</vt:lpstr>
      <vt:lpstr>Courier New</vt:lpstr>
      <vt:lpstr>Poppins</vt:lpstr>
      <vt:lpstr>Wingdings</vt:lpstr>
      <vt:lpstr>Office Theme</vt:lpstr>
      <vt:lpstr>PowerPoint Presentation</vt:lpstr>
      <vt:lpstr>PREPRUEBA</vt:lpstr>
      <vt:lpstr>PREPRUEBA</vt:lpstr>
      <vt:lpstr>Una mirada al DEE…</vt:lpstr>
      <vt:lpstr>Objetivos</vt:lpstr>
      <vt:lpstr>Estructura del DEE</vt:lpstr>
      <vt:lpstr>Portada </vt:lpstr>
      <vt:lpstr>Información General</vt:lpstr>
      <vt:lpstr>Información General</vt:lpstr>
      <vt:lpstr>Información General</vt:lpstr>
      <vt:lpstr>Datos Académicos y Administrativos</vt:lpstr>
      <vt:lpstr>Datos Académicos y Administrativos Componentes Incluidos </vt:lpstr>
      <vt:lpstr>PowerPoint Presentation</vt:lpstr>
      <vt:lpstr>Fuentes de datos disponibles </vt:lpstr>
      <vt:lpstr>Análisis de datos como base de los temas estratégicos del DEE </vt:lpstr>
      <vt:lpstr>Temas estratégicos del DEE 2026–2027</vt:lpstr>
      <vt:lpstr>Ajustes al Estudio de Necesidades y al Plan de Acción</vt:lpstr>
      <vt:lpstr>PowerPoint Presentation</vt:lpstr>
      <vt:lpstr>Nota de cumplimiento sobre datos, IA y juicio profesional</vt:lpstr>
      <vt:lpstr>Proceso del Estudio de Necesidades</vt:lpstr>
      <vt:lpstr>Composición de la actividad en el Plan de Acción </vt:lpstr>
      <vt:lpstr>¿Qué incluye?</vt:lpstr>
      <vt:lpstr>Condiciones Generales del Proceso</vt:lpstr>
      <vt:lpstr>Actividades requeridas según tipo de escuela, programa o modalidad</vt:lpstr>
      <vt:lpstr>Ejemplo </vt:lpstr>
      <vt:lpstr>Datos que nutren las necesidades del tema Socioemocional</vt:lpstr>
      <vt:lpstr>Necesidades que se pueden identificar por escuela </vt:lpstr>
      <vt:lpstr>Basado en los datos de la escuela, se presentan las necesidades apremiantes…</vt:lpstr>
      <vt:lpstr>Director de escuela escoge la(s) necesidad(es)… </vt:lpstr>
      <vt:lpstr>Presupuesto SW27 </vt:lpstr>
      <vt:lpstr>Presupuesto:  Consolidación De Fondos – Schoolwide (SW)</vt:lpstr>
      <vt:lpstr>Presupuesto: Alineación con el Plan de Acción</vt:lpstr>
      <vt:lpstr>Presupuesto: Validación del Evaluador</vt:lpstr>
      <vt:lpstr>VALIDACIÓN PRESUPUESTARIA SCHOOLWIDE</vt:lpstr>
      <vt:lpstr>Presupuesto Artículos requeridos</vt:lpstr>
      <vt:lpstr>Presupuesto  Evidencia para artículos requeridos</vt:lpstr>
      <vt:lpstr>Presupuesto  Evidencia para artículos requeridos</vt:lpstr>
      <vt:lpstr>Reparaciones y Servicios</vt:lpstr>
      <vt:lpstr>PowerPoint Presentation</vt:lpstr>
      <vt:lpstr>PowerPoint Presentation</vt:lpstr>
      <vt:lpstr> Presupuesto: Documentos de referencia para la planificación presupuestaria</vt:lpstr>
      <vt:lpstr>Anejos</vt:lpstr>
      <vt:lpstr>Proceso de Evaluación Académica y Federal </vt:lpstr>
      <vt:lpstr>Evaluación y Aprobación del DEE  </vt:lpstr>
      <vt:lpstr>Responsabilidades del  Evaluador Académico</vt:lpstr>
      <vt:lpstr>Criterios de Evaluación Académica</vt:lpstr>
      <vt:lpstr>Criterios de Evaluación Académica</vt:lpstr>
      <vt:lpstr>Criterios de Evaluación Académica</vt:lpstr>
      <vt:lpstr>Responsabilidades del  Evaluador Federal</vt:lpstr>
      <vt:lpstr>Criterios de Evaluación Federal</vt:lpstr>
      <vt:lpstr>Puntos importantes para evitar la devolución del DEE</vt:lpstr>
      <vt:lpstr>Línea de Tiempo</vt:lpstr>
      <vt:lpstr>Solicitudes de Asistencia </vt:lpstr>
      <vt:lpstr>De la planificación a la implementación…</vt:lpstr>
      <vt:lpstr>POSPRUEBA Y ENCUESTA DE SATISFACCIÓN</vt:lpstr>
      <vt:lpstr>POSPRUEBA</vt:lpstr>
      <vt:lpstr>ENCUESTA DE SATISFACCIÓN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Jorge Díaz González</dc:creator>
  <cp:lastModifiedBy>Marilyn González Martínez</cp:lastModifiedBy>
  <cp:revision>6</cp:revision>
  <dcterms:created xsi:type="dcterms:W3CDTF">2025-12-16T14:35:26Z</dcterms:created>
  <dcterms:modified xsi:type="dcterms:W3CDTF">2026-05-30T15:40:06Z</dcterms:modified>
</cp:coreProperties>
</file>